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54"/>
  </p:notesMasterIdLst>
  <p:sldIdLst>
    <p:sldId id="256" r:id="rId2"/>
    <p:sldId id="307" r:id="rId3"/>
    <p:sldId id="257" r:id="rId4"/>
    <p:sldId id="290" r:id="rId5"/>
    <p:sldId id="258" r:id="rId6"/>
    <p:sldId id="260" r:id="rId7"/>
    <p:sldId id="288" r:id="rId8"/>
    <p:sldId id="259" r:id="rId9"/>
    <p:sldId id="262" r:id="rId10"/>
    <p:sldId id="287" r:id="rId11"/>
    <p:sldId id="289" r:id="rId12"/>
    <p:sldId id="261" r:id="rId13"/>
    <p:sldId id="263" r:id="rId14"/>
    <p:sldId id="264" r:id="rId15"/>
    <p:sldId id="265" r:id="rId16"/>
    <p:sldId id="266" r:id="rId17"/>
    <p:sldId id="270" r:id="rId18"/>
    <p:sldId id="271" r:id="rId19"/>
    <p:sldId id="286" r:id="rId20"/>
    <p:sldId id="281" r:id="rId21"/>
    <p:sldId id="272" r:id="rId22"/>
    <p:sldId id="274" r:id="rId23"/>
    <p:sldId id="282" r:id="rId24"/>
    <p:sldId id="273" r:id="rId25"/>
    <p:sldId id="280" r:id="rId26"/>
    <p:sldId id="267" r:id="rId27"/>
    <p:sldId id="268" r:id="rId28"/>
    <p:sldId id="269" r:id="rId29"/>
    <p:sldId id="283" r:id="rId30"/>
    <p:sldId id="291" r:id="rId31"/>
    <p:sldId id="292" r:id="rId32"/>
    <p:sldId id="293" r:id="rId33"/>
    <p:sldId id="294" r:id="rId34"/>
    <p:sldId id="295" r:id="rId35"/>
    <p:sldId id="296" r:id="rId36"/>
    <p:sldId id="297" r:id="rId37"/>
    <p:sldId id="275" r:id="rId38"/>
    <p:sldId id="284" r:id="rId39"/>
    <p:sldId id="276" r:id="rId40"/>
    <p:sldId id="298" r:id="rId41"/>
    <p:sldId id="285" r:id="rId42"/>
    <p:sldId id="299" r:id="rId43"/>
    <p:sldId id="300" r:id="rId44"/>
    <p:sldId id="301" r:id="rId45"/>
    <p:sldId id="302" r:id="rId46"/>
    <p:sldId id="303" r:id="rId47"/>
    <p:sldId id="304" r:id="rId48"/>
    <p:sldId id="305" r:id="rId49"/>
    <p:sldId id="306" r:id="rId50"/>
    <p:sldId id="277" r:id="rId51"/>
    <p:sldId id="278" r:id="rId52"/>
    <p:sldId id="27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02315-1118-48BB-A746-EE618EAF21D7}" v="3" dt="2023-05-11T15:29:15.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9763" autoAdjust="0"/>
  </p:normalViewPr>
  <p:slideViewPr>
    <p:cSldViewPr snapToGrid="0">
      <p:cViewPr varScale="1">
        <p:scale>
          <a:sx n="82" d="100"/>
          <a:sy n="82" d="100"/>
        </p:scale>
        <p:origin x="1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sldOrd">
      <pc:chgData name="Emily Crose" userId="5a1598ef78992c55" providerId="LiveId" clId="{8A125752-7970-452C-9FB8-664CB464D87A}" dt="2023-04-08T02:24:04.136" v="3158" actId="2057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modNotesTx">
        <pc:chgData name="Emily Crose" userId="5a1598ef78992c55" providerId="LiveId" clId="{8A125752-7970-452C-9FB8-664CB464D87A}" dt="2023-04-08T01:50:35.204" v="2869" actId="20577"/>
        <pc:sldMkLst>
          <pc:docMk/>
          <pc:sldMk cId="1617985472" sldId="258"/>
        </pc:sldMkLst>
      </pc:sldChg>
      <pc:sldChg chg="addSp delSp modSp mod setBg delDesignElem">
        <pc:chgData name="Emily Crose" userId="5a1598ef78992c55" providerId="LiveId" clId="{8A125752-7970-452C-9FB8-664CB464D87A}" dt="2023-04-08T02:24:04.136" v="3158" actId="20577"/>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8T02:24:04.136" v="3158" actId="20577"/>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ord setBg setClrOvrMap delDesignElem">
        <pc:chgData name="Emily Crose" userId="5a1598ef78992c55" providerId="LiveId" clId="{8A125752-7970-452C-9FB8-664CB464D87A}" dt="2023-04-08T02:10:31.667" v="2937" actId="26606"/>
        <pc:sldMkLst>
          <pc:docMk/>
          <pc:sldMk cId="3090871246" sldId="260"/>
        </pc:sldMkLst>
        <pc:spChg chg="mod">
          <ac:chgData name="Emily Crose" userId="5a1598ef78992c55" providerId="LiveId" clId="{8A125752-7970-452C-9FB8-664CB464D87A}" dt="2023-04-08T02:10:31.667" v="2937"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del">
          <ac:chgData name="Emily Crose" userId="5a1598ef78992c55" providerId="LiveId" clId="{8A125752-7970-452C-9FB8-664CB464D87A}" dt="2023-04-08T02:10:31.667" v="2937"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mod">
          <ac:chgData name="Emily Crose" userId="5a1598ef78992c55" providerId="LiveId" clId="{8A125752-7970-452C-9FB8-664CB464D87A}" dt="2023-04-08T02:10:31.667" v="2937" actId="26606"/>
          <ac:spMkLst>
            <pc:docMk/>
            <pc:sldMk cId="3090871246" sldId="260"/>
            <ac:spMk id="11" creationId="{C01E1BEF-D0F1-8F4F-B1A2-7ABD15C03959}"/>
          </ac:spMkLst>
        </pc:spChg>
        <pc:spChg chg="add">
          <ac:chgData name="Emily Crose" userId="5a1598ef78992c55" providerId="LiveId" clId="{8A125752-7970-452C-9FB8-664CB464D87A}" dt="2023-04-08T02:10:31.667" v="2937" actId="26606"/>
          <ac:spMkLst>
            <pc:docMk/>
            <pc:sldMk cId="3090871246" sldId="260"/>
            <ac:spMk id="16" creationId="{4DE0D6BE-330A-422D-9BD9-1E18F73C6E1E}"/>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picChg chg="add mod ord">
          <ac:chgData name="Emily Crose" userId="5a1598ef78992c55" providerId="LiveId" clId="{8A125752-7970-452C-9FB8-664CB464D87A}" dt="2023-04-08T02:10:31.667" v="2937" actId="26606"/>
          <ac:picMkLst>
            <pc:docMk/>
            <pc:sldMk cId="3090871246" sldId="260"/>
            <ac:picMk id="4" creationId="{849A5F44-17AE-3496-2EDE-E022957149EF}"/>
          </ac:picMkLst>
        </pc:picChg>
        <pc:cxnChg chg="add del">
          <ac:chgData name="Emily Crose" userId="5a1598ef78992c55" providerId="LiveId" clId="{8A125752-7970-452C-9FB8-664CB464D87A}" dt="2023-04-08T02:10:31.667" v="2937"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8T02:23:26.591" v="3157" actId="20577"/>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8T02:23:26.591" v="3157" actId="20577"/>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addSp modSp new mod setBg">
        <pc:chgData name="Emily Crose" userId="5a1598ef78992c55" providerId="LiveId" clId="{8A125752-7970-452C-9FB8-664CB464D87A}" dt="2023-04-07T11:46:09.428" v="1837" actId="26606"/>
        <pc:sldMkLst>
          <pc:docMk/>
          <pc:sldMk cId="3910521114" sldId="263"/>
        </pc:sldMkLst>
        <pc:spChg chg="mod">
          <ac:chgData name="Emily Crose" userId="5a1598ef78992c55" providerId="LiveId" clId="{8A125752-7970-452C-9FB8-664CB464D87A}" dt="2023-04-07T11:46:09.428" v="1837" actId="26606"/>
          <ac:spMkLst>
            <pc:docMk/>
            <pc:sldMk cId="3910521114" sldId="263"/>
            <ac:spMk id="2" creationId="{7654C7F0-6561-D5BA-472C-87CAF9C14938}"/>
          </ac:spMkLst>
        </pc:spChg>
        <pc:spChg chg="mod">
          <ac:chgData name="Emily Crose" userId="5a1598ef78992c55" providerId="LiveId" clId="{8A125752-7970-452C-9FB8-664CB464D87A}" dt="2023-04-07T11:46:09.428" v="1837" actId="26606"/>
          <ac:spMkLst>
            <pc:docMk/>
            <pc:sldMk cId="3910521114" sldId="263"/>
            <ac:spMk id="3" creationId="{77BAC69E-320C-2A73-8ABB-EBD4502B2B04}"/>
          </ac:spMkLst>
        </pc:spChg>
        <pc:spChg chg="add">
          <ac:chgData name="Emily Crose" userId="5a1598ef78992c55" providerId="LiveId" clId="{8A125752-7970-452C-9FB8-664CB464D87A}" dt="2023-04-07T11:46:09.428" v="1837" actId="26606"/>
          <ac:spMkLst>
            <pc:docMk/>
            <pc:sldMk cId="3910521114" sldId="263"/>
            <ac:spMk id="9" creationId="{4DE0D6BE-330A-422D-9BD9-1E18F73C6E1E}"/>
          </ac:spMkLst>
        </pc:spChg>
        <pc:picChg chg="add">
          <ac:chgData name="Emily Crose" userId="5a1598ef78992c55" providerId="LiveId" clId="{8A125752-7970-452C-9FB8-664CB464D87A}" dt="2023-04-07T11:46:09.428" v="1837" actId="26606"/>
          <ac:picMkLst>
            <pc:docMk/>
            <pc:sldMk cId="3910521114" sldId="263"/>
            <ac:picMk id="5" creationId="{749C15FD-A248-2C29-9ADD-32BE9202ADD3}"/>
          </ac:picMkLst>
        </pc:pic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addSp modSp add mod setBg">
        <pc:chgData name="Emily Crose" userId="5a1598ef78992c55" providerId="LiveId" clId="{8A125752-7970-452C-9FB8-664CB464D87A}" dt="2023-04-07T11:46:53.669" v="1838" actId="26606"/>
        <pc:sldMkLst>
          <pc:docMk/>
          <pc:sldMk cId="4188441429" sldId="264"/>
        </pc:sldMkLst>
        <pc:spChg chg="mod">
          <ac:chgData name="Emily Crose" userId="5a1598ef78992c55" providerId="LiveId" clId="{8A125752-7970-452C-9FB8-664CB464D87A}" dt="2023-04-07T11:46:53.669" v="1838" actId="26606"/>
          <ac:spMkLst>
            <pc:docMk/>
            <pc:sldMk cId="4188441429" sldId="264"/>
            <ac:spMk id="2" creationId="{7654C7F0-6561-D5BA-472C-87CAF9C14938}"/>
          </ac:spMkLst>
        </pc:spChg>
        <pc:spChg chg="mod">
          <ac:chgData name="Emily Crose" userId="5a1598ef78992c55" providerId="LiveId" clId="{8A125752-7970-452C-9FB8-664CB464D87A}" dt="2023-04-07T11:46:53.669" v="1838" actId="26606"/>
          <ac:spMkLst>
            <pc:docMk/>
            <pc:sldMk cId="4188441429" sldId="264"/>
            <ac:spMk id="3" creationId="{77BAC69E-320C-2A73-8ABB-EBD4502B2B04}"/>
          </ac:spMkLst>
        </pc:spChg>
        <pc:spChg chg="add">
          <ac:chgData name="Emily Crose" userId="5a1598ef78992c55" providerId="LiveId" clId="{8A125752-7970-452C-9FB8-664CB464D87A}" dt="2023-04-07T11:46:53.669" v="1838" actId="26606"/>
          <ac:spMkLst>
            <pc:docMk/>
            <pc:sldMk cId="4188441429" sldId="264"/>
            <ac:spMk id="9" creationId="{8303E62F-257C-43A0-BEF7-E0DECD856D26}"/>
          </ac:spMkLst>
        </pc:spChg>
        <pc:picChg chg="add">
          <ac:chgData name="Emily Crose" userId="5a1598ef78992c55" providerId="LiveId" clId="{8A125752-7970-452C-9FB8-664CB464D87A}" dt="2023-04-07T11:46:53.669" v="1838" actId="26606"/>
          <ac:picMkLst>
            <pc:docMk/>
            <pc:sldMk cId="4188441429" sldId="264"/>
            <ac:picMk id="5" creationId="{70811EA7-1E57-F635-9741-EB6A5DF94D8B}"/>
          </ac:picMkLst>
        </pc:picChg>
      </pc:sldChg>
      <pc:sldChg chg="addSp modSp new mod setBg">
        <pc:chgData name="Emily Crose" userId="5a1598ef78992c55" providerId="LiveId" clId="{8A125752-7970-452C-9FB8-664CB464D87A}" dt="2023-04-07T11:47:05.951" v="1839" actId="26606"/>
        <pc:sldMkLst>
          <pc:docMk/>
          <pc:sldMk cId="3806080103" sldId="265"/>
        </pc:sldMkLst>
        <pc:spChg chg="mod">
          <ac:chgData name="Emily Crose" userId="5a1598ef78992c55" providerId="LiveId" clId="{8A125752-7970-452C-9FB8-664CB464D87A}" dt="2023-04-07T11:47:05.951" v="1839" actId="26606"/>
          <ac:spMkLst>
            <pc:docMk/>
            <pc:sldMk cId="3806080103" sldId="265"/>
            <ac:spMk id="2" creationId="{5482D9B5-A7CE-62B5-EE31-808E39D8EF6B}"/>
          </ac:spMkLst>
        </pc:spChg>
        <pc:spChg chg="mod">
          <ac:chgData name="Emily Crose" userId="5a1598ef78992c55" providerId="LiveId" clId="{8A125752-7970-452C-9FB8-664CB464D87A}" dt="2023-04-07T11:47:05.951" v="1839" actId="26606"/>
          <ac:spMkLst>
            <pc:docMk/>
            <pc:sldMk cId="3806080103" sldId="265"/>
            <ac:spMk id="3" creationId="{3B46513D-6169-F5FF-581D-89891B81A7C2}"/>
          </ac:spMkLst>
        </pc:spChg>
        <pc:picChg chg="add">
          <ac:chgData name="Emily Crose" userId="5a1598ef78992c55" providerId="LiveId" clId="{8A125752-7970-452C-9FB8-664CB464D87A}" dt="2023-04-07T11:47:05.951" v="1839" actId="26606"/>
          <ac:picMkLst>
            <pc:docMk/>
            <pc:sldMk cId="3806080103" sldId="265"/>
            <ac:picMk id="5" creationId="{2CF6BD73-5920-C4EB-40D4-96E0DCE20303}"/>
          </ac:picMkLst>
        </pc:picChg>
        <pc:cxnChg chg="add">
          <ac:chgData name="Emily Crose" userId="5a1598ef78992c55" providerId="LiveId" clId="{8A125752-7970-452C-9FB8-664CB464D87A}" dt="2023-04-07T11:47:05.951" v="1839" actId="26606"/>
          <ac:cxnSpMkLst>
            <pc:docMk/>
            <pc:sldMk cId="3806080103" sldId="265"/>
            <ac:cxnSpMk id="9" creationId="{E2A31A05-19BB-4F84-9402-E8569CBDBDB3}"/>
          </ac:cxnSpMkLst>
        </pc:cxnChg>
      </pc:sldChg>
      <pc:sldChg chg="addSp modSp new mod setBg">
        <pc:chgData name="Emily Crose" userId="5a1598ef78992c55" providerId="LiveId" clId="{8A125752-7970-452C-9FB8-664CB464D87A}" dt="2023-04-07T11:47:13.763" v="1840" actId="26606"/>
        <pc:sldMkLst>
          <pc:docMk/>
          <pc:sldMk cId="1624101873" sldId="266"/>
        </pc:sldMkLst>
        <pc:spChg chg="mod">
          <ac:chgData name="Emily Crose" userId="5a1598ef78992c55" providerId="LiveId" clId="{8A125752-7970-452C-9FB8-664CB464D87A}" dt="2023-04-07T11:47:13.763" v="1840" actId="26606"/>
          <ac:spMkLst>
            <pc:docMk/>
            <pc:sldMk cId="1624101873" sldId="266"/>
            <ac:spMk id="2" creationId="{8CBBBFDF-7325-7E4C-335A-F3D91645A9B5}"/>
          </ac:spMkLst>
        </pc:spChg>
        <pc:spChg chg="mod">
          <ac:chgData name="Emily Crose" userId="5a1598ef78992c55" providerId="LiveId" clId="{8A125752-7970-452C-9FB8-664CB464D87A}" dt="2023-04-07T11:47:13.763" v="1840" actId="26606"/>
          <ac:spMkLst>
            <pc:docMk/>
            <pc:sldMk cId="1624101873" sldId="266"/>
            <ac:spMk id="3" creationId="{2B9F11C0-A0DB-25E8-924B-2759DCBB8095}"/>
          </ac:spMkLst>
        </pc:spChg>
        <pc:picChg chg="add">
          <ac:chgData name="Emily Crose" userId="5a1598ef78992c55" providerId="LiveId" clId="{8A125752-7970-452C-9FB8-664CB464D87A}" dt="2023-04-07T11:47:13.763" v="1840" actId="26606"/>
          <ac:picMkLst>
            <pc:docMk/>
            <pc:sldMk cId="1624101873" sldId="266"/>
            <ac:picMk id="5" creationId="{20EA097B-51DB-2CE5-AC86-469BB9116FDA}"/>
          </ac:picMkLst>
        </pc:picChg>
        <pc:cxnChg chg="add">
          <ac:chgData name="Emily Crose" userId="5a1598ef78992c55" providerId="LiveId" clId="{8A125752-7970-452C-9FB8-664CB464D87A}" dt="2023-04-07T11:47:13.763" v="1840" actId="26606"/>
          <ac:cxnSpMkLst>
            <pc:docMk/>
            <pc:sldMk cId="1624101873" sldId="266"/>
            <ac:cxnSpMk id="9" creationId="{E2A31A05-19BB-4F84-9402-E8569CBDBDB3}"/>
          </ac:cxnSpMkLst>
        </pc:cxnChg>
      </pc:sldChg>
      <pc:sldChg chg="addSp delSp modSp new mod setBg modClrScheme chgLayout">
        <pc:chgData name="Emily Crose" userId="5a1598ef78992c55" providerId="LiveId" clId="{8A125752-7970-452C-9FB8-664CB464D87A}" dt="2023-04-07T11:57:01.303" v="1977" actId="26606"/>
        <pc:sldMkLst>
          <pc:docMk/>
          <pc:sldMk cId="521243247" sldId="267"/>
        </pc:sldMkLst>
        <pc:spChg chg="mod ord">
          <ac:chgData name="Emily Crose" userId="5a1598ef78992c55" providerId="LiveId" clId="{8A125752-7970-452C-9FB8-664CB464D87A}" dt="2023-04-07T11:57:01.303" v="1977" actId="26606"/>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pChg chg="add del">
          <ac:chgData name="Emily Crose" userId="5a1598ef78992c55" providerId="LiveId" clId="{8A125752-7970-452C-9FB8-664CB464D87A}" dt="2023-04-07T11:57:01.207" v="1976" actId="26606"/>
          <ac:spMkLst>
            <pc:docMk/>
            <pc:sldMk cId="521243247" sldId="267"/>
            <ac:spMk id="8" creationId="{BD1CAB03-F6A4-4736-85F6-261056424D9D}"/>
          </ac:spMkLst>
        </pc:spChg>
        <pc:spChg chg="add del">
          <ac:chgData name="Emily Crose" userId="5a1598ef78992c55" providerId="LiveId" clId="{8A125752-7970-452C-9FB8-664CB464D87A}" dt="2023-04-07T11:57:01.207" v="1976" actId="26606"/>
          <ac:spMkLst>
            <pc:docMk/>
            <pc:sldMk cId="521243247" sldId="267"/>
            <ac:spMk id="10" creationId="{3E2321B3-5D47-422E-8DD6-192DA485FF63}"/>
          </ac:spMkLst>
        </pc:spChg>
        <pc:spChg chg="add">
          <ac:chgData name="Emily Crose" userId="5a1598ef78992c55" providerId="LiveId" clId="{8A125752-7970-452C-9FB8-664CB464D87A}" dt="2023-04-07T11:57:01.303" v="1977" actId="26606"/>
          <ac:spMkLst>
            <pc:docMk/>
            <pc:sldMk cId="521243247" sldId="267"/>
            <ac:spMk id="13" creationId="{FC23C8D4-BD3D-4473-B3D0-89011586BE82}"/>
          </ac:spMkLst>
        </pc:spChg>
        <pc:picChg chg="add del">
          <ac:chgData name="Emily Crose" userId="5a1598ef78992c55" providerId="LiveId" clId="{8A125752-7970-452C-9FB8-664CB464D87A}" dt="2023-04-07T11:57:01.207" v="1976" actId="26606"/>
          <ac:picMkLst>
            <pc:docMk/>
            <pc:sldMk cId="521243247" sldId="267"/>
            <ac:picMk id="5" creationId="{72651CDC-0EC9-FA40-9E51-D7EFAE0A7128}"/>
          </ac:picMkLst>
        </pc:picChg>
        <pc:picChg chg="add">
          <ac:chgData name="Emily Crose" userId="5a1598ef78992c55" providerId="LiveId" clId="{8A125752-7970-452C-9FB8-664CB464D87A}" dt="2023-04-07T11:57:01.303" v="1977" actId="26606"/>
          <ac:picMkLst>
            <pc:docMk/>
            <pc:sldMk cId="521243247" sldId="267"/>
            <ac:picMk id="12" creationId="{B37C46C1-CACD-2271-A288-DC4025564755}"/>
          </ac:picMkLst>
        </pc:picChg>
      </pc:sldChg>
      <pc:sldChg chg="addSp delSp modSp new mod setBg modClrScheme chgLayout">
        <pc:chgData name="Emily Crose" userId="5a1598ef78992c55" providerId="LiveId" clId="{8A125752-7970-452C-9FB8-664CB464D87A}" dt="2023-04-07T12:24:34.462" v="2594" actId="26606"/>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12:24:34.462" v="2594" actId="26606"/>
          <ac:spMkLst>
            <pc:docMk/>
            <pc:sldMk cId="369744619" sldId="268"/>
            <ac:spMk id="4" creationId="{1517A617-EB1F-D7BA-D77D-CF99C1AEA82C}"/>
          </ac:spMkLst>
        </pc:spChg>
        <pc:spChg chg="add mod ord">
          <ac:chgData name="Emily Crose" userId="5a1598ef78992c55" providerId="LiveId" clId="{8A125752-7970-452C-9FB8-664CB464D87A}" dt="2023-04-07T12:24:34.462" v="2594" actId="26606"/>
          <ac:spMkLst>
            <pc:docMk/>
            <pc:sldMk cId="369744619" sldId="268"/>
            <ac:spMk id="5" creationId="{306D38CF-D720-6B98-9805-6BFCB1670E45}"/>
          </ac:spMkLst>
        </pc:spChg>
        <pc:spChg chg="add del">
          <ac:chgData name="Emily Crose" userId="5a1598ef78992c55" providerId="LiveId" clId="{8A125752-7970-452C-9FB8-664CB464D87A}" dt="2023-04-07T12:24:34.365" v="2593" actId="26606"/>
          <ac:spMkLst>
            <pc:docMk/>
            <pc:sldMk cId="369744619" sldId="268"/>
            <ac:spMk id="11" creationId="{4DE0D6BE-330A-422D-9BD9-1E18F73C6E1E}"/>
          </ac:spMkLst>
        </pc:spChg>
        <pc:spChg chg="add">
          <ac:chgData name="Emily Crose" userId="5a1598ef78992c55" providerId="LiveId" clId="{8A125752-7970-452C-9FB8-664CB464D87A}" dt="2023-04-07T12:24:34.462" v="2594" actId="26606"/>
          <ac:spMkLst>
            <pc:docMk/>
            <pc:sldMk cId="369744619" sldId="268"/>
            <ac:spMk id="14" creationId="{8303E62F-257C-43A0-BEF7-E0DECD856D26}"/>
          </ac:spMkLst>
        </pc:spChg>
        <pc:picChg chg="add del">
          <ac:chgData name="Emily Crose" userId="5a1598ef78992c55" providerId="LiveId" clId="{8A125752-7970-452C-9FB8-664CB464D87A}" dt="2023-04-07T12:24:34.365" v="2593" actId="26606"/>
          <ac:picMkLst>
            <pc:docMk/>
            <pc:sldMk cId="369744619" sldId="268"/>
            <ac:picMk id="7" creationId="{0E9CFCF9-69AB-40DE-C61A-C91081F2906F}"/>
          </ac:picMkLst>
        </pc:picChg>
        <pc:picChg chg="add">
          <ac:chgData name="Emily Crose" userId="5a1598ef78992c55" providerId="LiveId" clId="{8A125752-7970-452C-9FB8-664CB464D87A}" dt="2023-04-07T12:24:34.462" v="2594" actId="26606"/>
          <ac:picMkLst>
            <pc:docMk/>
            <pc:sldMk cId="369744619" sldId="268"/>
            <ac:picMk id="13" creationId="{5C31668B-8D98-1BD2-8190-9322CBA6DD70}"/>
          </ac:picMkLst>
        </pc:picChg>
      </pc:sldChg>
      <pc:sldChg chg="addSp delSp modSp add mod setBg delDesignElem chgLayout">
        <pc:chgData name="Emily Crose" userId="5a1598ef78992c55" providerId="LiveId" clId="{8A125752-7970-452C-9FB8-664CB464D87A}" dt="2023-04-07T22:53:12.276" v="2725" actId="20577"/>
        <pc:sldMkLst>
          <pc:docMk/>
          <pc:sldMk cId="497013932" sldId="269"/>
        </pc:sldMkLst>
        <pc:spChg chg="add mod ord">
          <ac:chgData name="Emily Crose" userId="5a1598ef78992c55" providerId="LiveId" clId="{8A125752-7970-452C-9FB8-664CB464D87A}" dt="2023-04-07T22:53:12.276" v="2725" actId="20577"/>
          <ac:spMkLst>
            <pc:docMk/>
            <pc:sldMk cId="497013932" sldId="269"/>
            <ac:spMk id="2" creationId="{B88435F1-8570-318C-7E67-65614F3F6682}"/>
          </ac:spMkLst>
        </pc:spChg>
        <pc:spChg chg="mod ord">
          <ac:chgData name="Emily Crose" userId="5a1598ef78992c55" providerId="LiveId" clId="{8A125752-7970-452C-9FB8-664CB464D87A}" dt="2023-04-07T11:58:56.336" v="2057" actId="26606"/>
          <ac:spMkLst>
            <pc:docMk/>
            <pc:sldMk cId="497013932" sldId="269"/>
            <ac:spMk id="4" creationId="{1517A617-EB1F-D7BA-D77D-CF99C1AEA82C}"/>
          </ac:spMkLst>
        </pc:spChg>
        <pc:spChg chg="del">
          <ac:chgData name="Emily Crose" userId="5a1598ef78992c55" providerId="LiveId" clId="{8A125752-7970-452C-9FB8-664CB464D87A}" dt="2023-04-07T11:58:26.743" v="2055" actId="26606"/>
          <ac:spMkLst>
            <pc:docMk/>
            <pc:sldMk cId="497013932" sldId="269"/>
            <ac:spMk id="5" creationId="{306D38CF-D720-6B98-9805-6BFCB1670E45}"/>
          </ac:spMkLst>
        </pc:spChg>
        <pc:spChg chg="add del">
          <ac:chgData name="Emily Crose" userId="5a1598ef78992c55" providerId="LiveId" clId="{8A125752-7970-452C-9FB8-664CB464D87A}" dt="2023-04-07T11:58:49.072" v="2056" actId="700"/>
          <ac:spMkLst>
            <pc:docMk/>
            <pc:sldMk cId="497013932" sldId="269"/>
            <ac:spMk id="11" creationId="{BD1CAB03-F6A4-4736-85F6-261056424D9D}"/>
          </ac:spMkLst>
        </pc:spChg>
        <pc:spChg chg="add">
          <ac:chgData name="Emily Crose" userId="5a1598ef78992c55" providerId="LiveId" clId="{8A125752-7970-452C-9FB8-664CB464D87A}" dt="2023-04-07T11:58:56.336" v="2057" actId="26606"/>
          <ac:spMkLst>
            <pc:docMk/>
            <pc:sldMk cId="497013932" sldId="269"/>
            <ac:spMk id="12" creationId="{8303E62F-257C-43A0-BEF7-E0DECD856D26}"/>
          </ac:spMkLst>
        </pc:spChg>
        <pc:spChg chg="add del">
          <ac:chgData name="Emily Crose" userId="5a1598ef78992c55" providerId="LiveId" clId="{8A125752-7970-452C-9FB8-664CB464D87A}" dt="2023-04-07T11:58:49.072" v="2056" actId="700"/>
          <ac:spMkLst>
            <pc:docMk/>
            <pc:sldMk cId="497013932" sldId="269"/>
            <ac:spMk id="13" creationId="{3E2321B3-5D47-422E-8DD6-192DA485FF63}"/>
          </ac:spMkLst>
        </pc:spChg>
        <pc:picChg chg="add mod">
          <ac:chgData name="Emily Crose" userId="5a1598ef78992c55" providerId="LiveId" clId="{8A125752-7970-452C-9FB8-664CB464D87A}" dt="2023-04-07T11:58:56.336" v="2057" actId="26606"/>
          <ac:picMkLst>
            <pc:docMk/>
            <pc:sldMk cId="497013932" sldId="269"/>
            <ac:picMk id="7" creationId="{AF580F66-5BAB-51A1-F399-4AEF5C1E3A01}"/>
          </ac:picMkLst>
        </pc:picChg>
      </pc:sldChg>
      <pc:sldChg chg="addSp delSp modSp new mod setBg modClrScheme chgLayout modNotesTx">
        <pc:chgData name="Emily Crose" userId="5a1598ef78992c55" providerId="LiveId" clId="{8A125752-7970-452C-9FB8-664CB464D87A}" dt="2023-04-07T11:47:19.612" v="1841" actId="26606"/>
        <pc:sldMkLst>
          <pc:docMk/>
          <pc:sldMk cId="185436726" sldId="270"/>
        </pc:sldMkLst>
        <pc:spChg chg="mod ord">
          <ac:chgData name="Emily Crose" userId="5a1598ef78992c55" providerId="LiveId" clId="{8A125752-7970-452C-9FB8-664CB464D87A}" dt="2023-04-07T11:47:19.612" v="1841" actId="26606"/>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11:47:19.612" v="1841" actId="26606"/>
          <ac:spMkLst>
            <pc:docMk/>
            <pc:sldMk cId="185436726" sldId="270"/>
            <ac:spMk id="4" creationId="{3285655D-E5D4-63D0-A307-F296403A4FA9}"/>
          </ac:spMkLst>
        </pc:spChg>
        <pc:spChg chg="add">
          <ac:chgData name="Emily Crose" userId="5a1598ef78992c55" providerId="LiveId" clId="{8A125752-7970-452C-9FB8-664CB464D87A}" dt="2023-04-07T11:47:19.612" v="1841" actId="26606"/>
          <ac:spMkLst>
            <pc:docMk/>
            <pc:sldMk cId="185436726" sldId="270"/>
            <ac:spMk id="10" creationId="{FC23C8D4-BD3D-4473-B3D0-89011586BE82}"/>
          </ac:spMkLst>
        </pc:spChg>
        <pc:picChg chg="add">
          <ac:chgData name="Emily Crose" userId="5a1598ef78992c55" providerId="LiveId" clId="{8A125752-7970-452C-9FB8-664CB464D87A}" dt="2023-04-07T11:47:19.612" v="1841" actId="26606"/>
          <ac:picMkLst>
            <pc:docMk/>
            <pc:sldMk cId="185436726" sldId="270"/>
            <ac:picMk id="6" creationId="{1A76CA23-838C-C953-0B40-EA7CCEC59184}"/>
          </ac:picMkLst>
        </pc:picChg>
      </pc:sldChg>
      <pc:sldChg chg="addSp modSp new mod setBg">
        <pc:chgData name="Emily Crose" userId="5a1598ef78992c55" providerId="LiveId" clId="{8A125752-7970-452C-9FB8-664CB464D87A}" dt="2023-04-07T11:47:25.109" v="1842" actId="26606"/>
        <pc:sldMkLst>
          <pc:docMk/>
          <pc:sldMk cId="2761465186" sldId="271"/>
        </pc:sldMkLst>
        <pc:spChg chg="mod">
          <ac:chgData name="Emily Crose" userId="5a1598ef78992c55" providerId="LiveId" clId="{8A125752-7970-452C-9FB8-664CB464D87A}" dt="2023-04-07T11:47:25.109" v="1842" actId="26606"/>
          <ac:spMkLst>
            <pc:docMk/>
            <pc:sldMk cId="2761465186" sldId="271"/>
            <ac:spMk id="2" creationId="{E55D7FD2-8E96-A244-34FA-C496E6E19DD7}"/>
          </ac:spMkLst>
        </pc:spChg>
        <pc:spChg chg="mod">
          <ac:chgData name="Emily Crose" userId="5a1598ef78992c55" providerId="LiveId" clId="{8A125752-7970-452C-9FB8-664CB464D87A}" dt="2023-04-07T11:47:25.109" v="1842" actId="26606"/>
          <ac:spMkLst>
            <pc:docMk/>
            <pc:sldMk cId="2761465186" sldId="271"/>
            <ac:spMk id="3" creationId="{D318E2E6-F123-53FF-D3D5-C3C477F314C5}"/>
          </ac:spMkLst>
        </pc:spChg>
        <pc:spChg chg="add">
          <ac:chgData name="Emily Crose" userId="5a1598ef78992c55" providerId="LiveId" clId="{8A125752-7970-452C-9FB8-664CB464D87A}" dt="2023-04-07T11:47:25.109" v="1842" actId="26606"/>
          <ac:spMkLst>
            <pc:docMk/>
            <pc:sldMk cId="2761465186" sldId="271"/>
            <ac:spMk id="9" creationId="{4DE0D6BE-330A-422D-9BD9-1E18F73C6E1E}"/>
          </ac:spMkLst>
        </pc:spChg>
        <pc:picChg chg="add">
          <ac:chgData name="Emily Crose" userId="5a1598ef78992c55" providerId="LiveId" clId="{8A125752-7970-452C-9FB8-664CB464D87A}" dt="2023-04-07T11:47:25.109" v="1842" actId="26606"/>
          <ac:picMkLst>
            <pc:docMk/>
            <pc:sldMk cId="2761465186" sldId="271"/>
            <ac:picMk id="5" creationId="{DFD9F619-61BE-E4C8-A346-04F416F90C2E}"/>
          </ac:picMkLst>
        </pc:picChg>
      </pc:sldChg>
      <pc:sldChg chg="addSp delSp modSp new mod setBg">
        <pc:chgData name="Emily Crose" userId="5a1598ef78992c55" providerId="LiveId" clId="{8A125752-7970-452C-9FB8-664CB464D87A}" dt="2023-04-07T11:47:38.629" v="1847" actId="26606"/>
        <pc:sldMkLst>
          <pc:docMk/>
          <pc:sldMk cId="2741465628" sldId="272"/>
        </pc:sldMkLst>
        <pc:spChg chg="mod">
          <ac:chgData name="Emily Crose" userId="5a1598ef78992c55" providerId="LiveId" clId="{8A125752-7970-452C-9FB8-664CB464D87A}" dt="2023-04-07T11:47:38.629" v="1847" actId="26606"/>
          <ac:spMkLst>
            <pc:docMk/>
            <pc:sldMk cId="2741465628" sldId="272"/>
            <ac:spMk id="2" creationId="{B8EB7067-52D6-F973-C596-121D55825692}"/>
          </ac:spMkLst>
        </pc:spChg>
        <pc:spChg chg="mod">
          <ac:chgData name="Emily Crose" userId="5a1598ef78992c55" providerId="LiveId" clId="{8A125752-7970-452C-9FB8-664CB464D87A}" dt="2023-04-07T11:47:38.629" v="1847" actId="26606"/>
          <ac:spMkLst>
            <pc:docMk/>
            <pc:sldMk cId="2741465628" sldId="272"/>
            <ac:spMk id="3" creationId="{C6A0F022-A43B-D1AE-0433-2516E3F68A61}"/>
          </ac:spMkLst>
        </pc:spChg>
        <pc:spChg chg="add del">
          <ac:chgData name="Emily Crose" userId="5a1598ef78992c55" providerId="LiveId" clId="{8A125752-7970-452C-9FB8-664CB464D87A}" dt="2023-04-07T11:47:38.544" v="1846" actId="26606"/>
          <ac:spMkLst>
            <pc:docMk/>
            <pc:sldMk cId="2741465628" sldId="272"/>
            <ac:spMk id="12" creationId="{4DE0D6BE-330A-422D-9BD9-1E18F73C6E1E}"/>
          </ac:spMkLst>
        </pc:spChg>
        <pc:spChg chg="add">
          <ac:chgData name="Emily Crose" userId="5a1598ef78992c55" providerId="LiveId" clId="{8A125752-7970-452C-9FB8-664CB464D87A}" dt="2023-04-07T11:47:38.629" v="1847" actId="26606"/>
          <ac:spMkLst>
            <pc:docMk/>
            <pc:sldMk cId="2741465628" sldId="272"/>
            <ac:spMk id="15" creationId="{8303E62F-257C-43A0-BEF7-E0DECD856D26}"/>
          </ac:spMkLst>
        </pc:spChg>
        <pc:picChg chg="add del">
          <ac:chgData name="Emily Crose" userId="5a1598ef78992c55" providerId="LiveId" clId="{8A125752-7970-452C-9FB8-664CB464D87A}" dt="2023-04-07T11:47:35.407" v="1844" actId="26606"/>
          <ac:picMkLst>
            <pc:docMk/>
            <pc:sldMk cId="2741465628" sldId="272"/>
            <ac:picMk id="5" creationId="{36E203A5-F973-D7A9-E206-2F2F278D1069}"/>
          </ac:picMkLst>
        </pc:picChg>
        <pc:picChg chg="add del">
          <ac:chgData name="Emily Crose" userId="5a1598ef78992c55" providerId="LiveId" clId="{8A125752-7970-452C-9FB8-664CB464D87A}" dt="2023-04-07T11:47:38.544" v="1846" actId="26606"/>
          <ac:picMkLst>
            <pc:docMk/>
            <pc:sldMk cId="2741465628" sldId="272"/>
            <ac:picMk id="11" creationId="{C4F6EA7E-9C70-3BCC-CBFD-9DE00EADFC72}"/>
          </ac:picMkLst>
        </pc:picChg>
        <pc:picChg chg="add">
          <ac:chgData name="Emily Crose" userId="5a1598ef78992c55" providerId="LiveId" clId="{8A125752-7970-452C-9FB8-664CB464D87A}" dt="2023-04-07T11:47:38.629" v="1847" actId="26606"/>
          <ac:picMkLst>
            <pc:docMk/>
            <pc:sldMk cId="2741465628" sldId="272"/>
            <ac:picMk id="14" creationId="{6039B902-871C-3F76-2D4B-50449C3748F8}"/>
          </ac:picMkLst>
        </pc:picChg>
        <pc:cxnChg chg="add del">
          <ac:chgData name="Emily Crose" userId="5a1598ef78992c55" providerId="LiveId" clId="{8A125752-7970-452C-9FB8-664CB464D87A}" dt="2023-04-07T11:47:35.407" v="1844" actId="26606"/>
          <ac:cxnSpMkLst>
            <pc:docMk/>
            <pc:sldMk cId="2741465628" sldId="272"/>
            <ac:cxnSpMk id="9" creationId="{A4F35239-EB86-4ACB-91DE-4989620C2C1A}"/>
          </ac:cxnSpMkLst>
        </pc:cxn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addSp modSp new mod setBg">
        <pc:chgData name="Emily Crose" userId="5a1598ef78992c55" providerId="LiveId" clId="{8A125752-7970-452C-9FB8-664CB464D87A}" dt="2023-04-07T11:52:20.598" v="1971" actId="26606"/>
        <pc:sldMkLst>
          <pc:docMk/>
          <pc:sldMk cId="3349691746" sldId="275"/>
        </pc:sldMkLst>
        <pc:spChg chg="mod">
          <ac:chgData name="Emily Crose" userId="5a1598ef78992c55" providerId="LiveId" clId="{8A125752-7970-452C-9FB8-664CB464D87A}" dt="2023-04-07T11:52:20.598" v="1971" actId="26606"/>
          <ac:spMkLst>
            <pc:docMk/>
            <pc:sldMk cId="3349691746" sldId="275"/>
            <ac:spMk id="2" creationId="{B29FD60B-3EC5-8999-72BC-21F65A0A5FA1}"/>
          </ac:spMkLst>
        </pc:spChg>
        <pc:spChg chg="mod">
          <ac:chgData name="Emily Crose" userId="5a1598ef78992c55" providerId="LiveId" clId="{8A125752-7970-452C-9FB8-664CB464D87A}" dt="2023-04-07T11:52:20.598" v="1971" actId="26606"/>
          <ac:spMkLst>
            <pc:docMk/>
            <pc:sldMk cId="3349691746" sldId="275"/>
            <ac:spMk id="3" creationId="{9A8F93F1-2A16-D294-947E-F5EEA70486CC}"/>
          </ac:spMkLst>
        </pc:spChg>
        <pc:spChg chg="add">
          <ac:chgData name="Emily Crose" userId="5a1598ef78992c55" providerId="LiveId" clId="{8A125752-7970-452C-9FB8-664CB464D87A}" dt="2023-04-07T11:52:20.598" v="1971" actId="26606"/>
          <ac:spMkLst>
            <pc:docMk/>
            <pc:sldMk cId="3349691746" sldId="275"/>
            <ac:spMk id="9" creationId="{4DE0D6BE-330A-422D-9BD9-1E18F73C6E1E}"/>
          </ac:spMkLst>
        </pc:spChg>
        <pc:picChg chg="add">
          <ac:chgData name="Emily Crose" userId="5a1598ef78992c55" providerId="LiveId" clId="{8A125752-7970-452C-9FB8-664CB464D87A}" dt="2023-04-07T11:52:20.598" v="1971" actId="26606"/>
          <ac:picMkLst>
            <pc:docMk/>
            <pc:sldMk cId="3349691746" sldId="275"/>
            <ac:picMk id="5" creationId="{90B196F5-FCBC-BB34-7CF5-C6DC63B2BB03}"/>
          </ac:picMkLst>
        </pc:picChg>
      </pc:sldChg>
      <pc:sldChg chg="addSp delSp modSp new mod setBg">
        <pc:chgData name="Emily Crose" userId="5a1598ef78992c55" providerId="LiveId" clId="{8A125752-7970-452C-9FB8-664CB464D87A}" dt="2023-04-07T11:56:52.695" v="1974" actId="26606"/>
        <pc:sldMkLst>
          <pc:docMk/>
          <pc:sldMk cId="3006574767" sldId="276"/>
        </pc:sldMkLst>
        <pc:spChg chg="mod">
          <ac:chgData name="Emily Crose" userId="5a1598ef78992c55" providerId="LiveId" clId="{8A125752-7970-452C-9FB8-664CB464D87A}" dt="2023-04-07T11:56:52.695" v="1974" actId="26606"/>
          <ac:spMkLst>
            <pc:docMk/>
            <pc:sldMk cId="3006574767" sldId="276"/>
            <ac:spMk id="2" creationId="{A7BFDADC-6C30-9975-6470-AA470CE4BFA0}"/>
          </ac:spMkLst>
        </pc:spChg>
        <pc:spChg chg="mod">
          <ac:chgData name="Emily Crose" userId="5a1598ef78992c55" providerId="LiveId" clId="{8A125752-7970-452C-9FB8-664CB464D87A}" dt="2023-04-07T11:56:52.695" v="1974" actId="26606"/>
          <ac:spMkLst>
            <pc:docMk/>
            <pc:sldMk cId="3006574767" sldId="276"/>
            <ac:spMk id="3" creationId="{5FCFF12A-115D-00AF-E8B5-C234339E3005}"/>
          </ac:spMkLst>
        </pc:spChg>
        <pc:spChg chg="add del">
          <ac:chgData name="Emily Crose" userId="5a1598ef78992c55" providerId="LiveId" clId="{8A125752-7970-452C-9FB8-664CB464D87A}" dt="2023-04-07T11:56:52.601" v="1973" actId="26606"/>
          <ac:spMkLst>
            <pc:docMk/>
            <pc:sldMk cId="3006574767" sldId="276"/>
            <ac:spMk id="9" creationId="{4DE0D6BE-330A-422D-9BD9-1E18F73C6E1E}"/>
          </ac:spMkLst>
        </pc:spChg>
        <pc:spChg chg="add">
          <ac:chgData name="Emily Crose" userId="5a1598ef78992c55" providerId="LiveId" clId="{8A125752-7970-452C-9FB8-664CB464D87A}" dt="2023-04-07T11:56:52.695" v="1974" actId="26606"/>
          <ac:spMkLst>
            <pc:docMk/>
            <pc:sldMk cId="3006574767" sldId="276"/>
            <ac:spMk id="12" creationId="{8303E62F-257C-43A0-BEF7-E0DECD856D26}"/>
          </ac:spMkLst>
        </pc:spChg>
        <pc:picChg chg="add del">
          <ac:chgData name="Emily Crose" userId="5a1598ef78992c55" providerId="LiveId" clId="{8A125752-7970-452C-9FB8-664CB464D87A}" dt="2023-04-07T11:56:52.601" v="1973" actId="26606"/>
          <ac:picMkLst>
            <pc:docMk/>
            <pc:sldMk cId="3006574767" sldId="276"/>
            <ac:picMk id="5" creationId="{9F89675C-3737-40C4-7AFA-EE3D022EA819}"/>
          </ac:picMkLst>
        </pc:picChg>
        <pc:picChg chg="add">
          <ac:chgData name="Emily Crose" userId="5a1598ef78992c55" providerId="LiveId" clId="{8A125752-7970-452C-9FB8-664CB464D87A}" dt="2023-04-07T11:56:52.695" v="1974" actId="26606"/>
          <ac:picMkLst>
            <pc:docMk/>
            <pc:sldMk cId="3006574767" sldId="276"/>
            <ac:picMk id="11" creationId="{AF725E4A-6ED7-038B-6F9C-FB4E2B501EEE}"/>
          </ac:picMkLst>
        </pc:picChg>
      </pc:sldChg>
      <pc:sldChg chg="addSp delSp modSp new mod setBg">
        <pc:chgData name="Emily Crose" userId="5a1598ef78992c55" providerId="LiveId" clId="{8A125752-7970-452C-9FB8-664CB464D87A}" dt="2023-04-07T12:24:59.750" v="2600" actId="26606"/>
        <pc:sldMkLst>
          <pc:docMk/>
          <pc:sldMk cId="1911651744" sldId="277"/>
        </pc:sldMkLst>
        <pc:spChg chg="mod">
          <ac:chgData name="Emily Crose" userId="5a1598ef78992c55" providerId="LiveId" clId="{8A125752-7970-452C-9FB8-664CB464D87A}" dt="2023-04-07T12:24:59.750" v="2600" actId="26606"/>
          <ac:spMkLst>
            <pc:docMk/>
            <pc:sldMk cId="1911651744" sldId="277"/>
            <ac:spMk id="2" creationId="{8D01969D-1EBF-4026-901B-38BDFEE57F95}"/>
          </ac:spMkLst>
        </pc:spChg>
        <pc:spChg chg="mod">
          <ac:chgData name="Emily Crose" userId="5a1598ef78992c55" providerId="LiveId" clId="{8A125752-7970-452C-9FB8-664CB464D87A}" dt="2023-04-07T12:24:59.750" v="2600" actId="26606"/>
          <ac:spMkLst>
            <pc:docMk/>
            <pc:sldMk cId="1911651744" sldId="277"/>
            <ac:spMk id="3" creationId="{AE8B385D-E4E1-83C5-741A-961071463704}"/>
          </ac:spMkLst>
        </pc:spChg>
        <pc:spChg chg="add del">
          <ac:chgData name="Emily Crose" userId="5a1598ef78992c55" providerId="LiveId" clId="{8A125752-7970-452C-9FB8-664CB464D87A}" dt="2023-04-07T12:24:59.624" v="2599" actId="26606"/>
          <ac:spMkLst>
            <pc:docMk/>
            <pc:sldMk cId="1911651744" sldId="277"/>
            <ac:spMk id="9" creationId="{BD1CAB03-F6A4-4736-85F6-261056424D9D}"/>
          </ac:spMkLst>
        </pc:spChg>
        <pc:spChg chg="add del">
          <ac:chgData name="Emily Crose" userId="5a1598ef78992c55" providerId="LiveId" clId="{8A125752-7970-452C-9FB8-664CB464D87A}" dt="2023-04-07T12:24:59.624" v="2599" actId="26606"/>
          <ac:spMkLst>
            <pc:docMk/>
            <pc:sldMk cId="1911651744" sldId="277"/>
            <ac:spMk id="11" creationId="{3E2321B3-5D47-422E-8DD6-192DA485FF63}"/>
          </ac:spMkLst>
        </pc:spChg>
        <pc:spChg chg="add">
          <ac:chgData name="Emily Crose" userId="5a1598ef78992c55" providerId="LiveId" clId="{8A125752-7970-452C-9FB8-664CB464D87A}" dt="2023-04-07T12:24:59.750" v="2600" actId="26606"/>
          <ac:spMkLst>
            <pc:docMk/>
            <pc:sldMk cId="1911651744" sldId="277"/>
            <ac:spMk id="14" creationId="{FC23C8D4-BD3D-4473-B3D0-89011586BE82}"/>
          </ac:spMkLst>
        </pc:spChg>
        <pc:picChg chg="add del">
          <ac:chgData name="Emily Crose" userId="5a1598ef78992c55" providerId="LiveId" clId="{8A125752-7970-452C-9FB8-664CB464D87A}" dt="2023-04-07T12:24:59.624" v="2599" actId="26606"/>
          <ac:picMkLst>
            <pc:docMk/>
            <pc:sldMk cId="1911651744" sldId="277"/>
            <ac:picMk id="5" creationId="{7A4C4D20-4DA3-C257-DCE0-1B787C16E0A4}"/>
          </ac:picMkLst>
        </pc:picChg>
        <pc:picChg chg="add">
          <ac:chgData name="Emily Crose" userId="5a1598ef78992c55" providerId="LiveId" clId="{8A125752-7970-452C-9FB8-664CB464D87A}" dt="2023-04-07T12:24:59.750" v="2600" actId="26606"/>
          <ac:picMkLst>
            <pc:docMk/>
            <pc:sldMk cId="1911651744" sldId="277"/>
            <ac:picMk id="13" creationId="{E13915DB-2DB7-E154-32DF-D8E68B7BFCBB}"/>
          </ac:picMkLst>
        </pc:picChg>
      </pc:sldChg>
      <pc:sldChg chg="addSp delSp modSp new mod setBg">
        <pc:chgData name="Emily Crose" userId="5a1598ef78992c55" providerId="LiveId" clId="{8A125752-7970-452C-9FB8-664CB464D87A}" dt="2023-04-07T12:25:11.540" v="2601" actId="26606"/>
        <pc:sldMkLst>
          <pc:docMk/>
          <pc:sldMk cId="1540565190" sldId="278"/>
        </pc:sldMkLst>
        <pc:spChg chg="mod">
          <ac:chgData name="Emily Crose" userId="5a1598ef78992c55" providerId="LiveId" clId="{8A125752-7970-452C-9FB8-664CB464D87A}" dt="2023-04-07T12:25:11.540" v="2601" actId="26606"/>
          <ac:spMkLst>
            <pc:docMk/>
            <pc:sldMk cId="1540565190" sldId="278"/>
            <ac:spMk id="2" creationId="{F235884A-E098-F9C2-0BFB-511AD52FB07D}"/>
          </ac:spMkLst>
        </pc:spChg>
        <pc:spChg chg="del">
          <ac:chgData name="Emily Crose" userId="5a1598ef78992c55" providerId="LiveId" clId="{8A125752-7970-452C-9FB8-664CB464D87A}" dt="2023-04-07T12:25:11.540" v="2601" actId="26606"/>
          <ac:spMkLst>
            <pc:docMk/>
            <pc:sldMk cId="1540565190" sldId="278"/>
            <ac:spMk id="3" creationId="{56F15445-BE3A-62CE-F460-949ABBED8337}"/>
          </ac:spMkLst>
        </pc:spChg>
        <pc:spChg chg="add">
          <ac:chgData name="Emily Crose" userId="5a1598ef78992c55" providerId="LiveId" clId="{8A125752-7970-452C-9FB8-664CB464D87A}" dt="2023-04-07T12:25:11.540" v="2601" actId="26606"/>
          <ac:spMkLst>
            <pc:docMk/>
            <pc:sldMk cId="1540565190" sldId="278"/>
            <ac:spMk id="9" creationId="{FC23C8D4-BD3D-4473-B3D0-89011586BE82}"/>
          </ac:spMkLst>
        </pc:spChg>
        <pc:picChg chg="add">
          <ac:chgData name="Emily Crose" userId="5a1598ef78992c55" providerId="LiveId" clId="{8A125752-7970-452C-9FB8-664CB464D87A}" dt="2023-04-07T12:25:11.540" v="2601" actId="26606"/>
          <ac:picMkLst>
            <pc:docMk/>
            <pc:sldMk cId="1540565190" sldId="278"/>
            <ac:picMk id="5" creationId="{91EFD0D9-321C-AC4F-59A3-126409834DE1}"/>
          </ac:picMkLst>
        </pc:picChg>
      </pc:sldChg>
      <pc:sldChg chg="modSp new mod">
        <pc:chgData name="Emily Crose" userId="5a1598ef78992c55" providerId="LiveId" clId="{8A125752-7970-452C-9FB8-664CB464D87A}" dt="2023-04-07T12:21:16.787" v="2591"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12:21:16.787" v="2591"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sldChg chg="addSp delSp modSp new mod ord setBg">
        <pc:chgData name="Emily Crose" userId="5a1598ef78992c55" providerId="LiveId" clId="{8A125752-7970-452C-9FB8-664CB464D87A}" dt="2023-04-08T01:49:05.364" v="2755"/>
        <pc:sldMkLst>
          <pc:docMk/>
          <pc:sldMk cId="2692757264" sldId="281"/>
        </pc:sldMkLst>
        <pc:spChg chg="mod">
          <ac:chgData name="Emily Crose" userId="5a1598ef78992c55" providerId="LiveId" clId="{8A125752-7970-452C-9FB8-664CB464D87A}" dt="2023-04-07T11:46:00.356" v="1836" actId="26606"/>
          <ac:spMkLst>
            <pc:docMk/>
            <pc:sldMk cId="2692757264" sldId="281"/>
            <ac:spMk id="2" creationId="{E29A7939-B02E-5046-F0E1-2C943EF71D6F}"/>
          </ac:spMkLst>
        </pc:spChg>
        <pc:spChg chg="mod">
          <ac:chgData name="Emily Crose" userId="5a1598ef78992c55" providerId="LiveId" clId="{8A125752-7970-452C-9FB8-664CB464D87A}" dt="2023-04-07T11:46:00.356" v="1836" actId="26606"/>
          <ac:spMkLst>
            <pc:docMk/>
            <pc:sldMk cId="2692757264" sldId="281"/>
            <ac:spMk id="3" creationId="{746E77F3-FDD7-046F-FCD0-553D27B74DFA}"/>
          </ac:spMkLst>
        </pc:spChg>
        <pc:spChg chg="add del">
          <ac:chgData name="Emily Crose" userId="5a1598ef78992c55" providerId="LiveId" clId="{8A125752-7970-452C-9FB8-664CB464D87A}" dt="2023-04-07T11:46:00.245" v="1835" actId="26606"/>
          <ac:spMkLst>
            <pc:docMk/>
            <pc:sldMk cId="2692757264" sldId="281"/>
            <ac:spMk id="9" creationId="{BD1CAB03-F6A4-4736-85F6-261056424D9D}"/>
          </ac:spMkLst>
        </pc:spChg>
        <pc:spChg chg="add del">
          <ac:chgData name="Emily Crose" userId="5a1598ef78992c55" providerId="LiveId" clId="{8A125752-7970-452C-9FB8-664CB464D87A}" dt="2023-04-07T11:46:00.245" v="1835" actId="26606"/>
          <ac:spMkLst>
            <pc:docMk/>
            <pc:sldMk cId="2692757264" sldId="281"/>
            <ac:spMk id="11" creationId="{3E2321B3-5D47-422E-8DD6-192DA485FF63}"/>
          </ac:spMkLst>
        </pc:spChg>
        <pc:spChg chg="add">
          <ac:chgData name="Emily Crose" userId="5a1598ef78992c55" providerId="LiveId" clId="{8A125752-7970-452C-9FB8-664CB464D87A}" dt="2023-04-07T11:46:00.356" v="1836" actId="26606"/>
          <ac:spMkLst>
            <pc:docMk/>
            <pc:sldMk cId="2692757264" sldId="281"/>
            <ac:spMk id="14" creationId="{FC23C8D4-BD3D-4473-B3D0-89011586BE82}"/>
          </ac:spMkLst>
        </pc:spChg>
        <pc:picChg chg="add del">
          <ac:chgData name="Emily Crose" userId="5a1598ef78992c55" providerId="LiveId" clId="{8A125752-7970-452C-9FB8-664CB464D87A}" dt="2023-04-07T11:46:00.245" v="1835" actId="26606"/>
          <ac:picMkLst>
            <pc:docMk/>
            <pc:sldMk cId="2692757264" sldId="281"/>
            <ac:picMk id="5" creationId="{91CF0CEF-6CAF-E491-A645-238B086E4EBE}"/>
          </ac:picMkLst>
        </pc:picChg>
        <pc:picChg chg="add">
          <ac:chgData name="Emily Crose" userId="5a1598ef78992c55" providerId="LiveId" clId="{8A125752-7970-452C-9FB8-664CB464D87A}" dt="2023-04-07T11:46:00.356" v="1836" actId="26606"/>
          <ac:picMkLst>
            <pc:docMk/>
            <pc:sldMk cId="2692757264" sldId="281"/>
            <ac:picMk id="13" creationId="{151E8CFD-1D15-5B97-4E46-ED59CC5176C1}"/>
          </ac:picMkLst>
        </pc:picChg>
      </pc:sldChg>
      <pc:sldChg chg="modSp new mod">
        <pc:chgData name="Emily Crose" userId="5a1598ef78992c55" providerId="LiveId" clId="{8A125752-7970-452C-9FB8-664CB464D87A}" dt="2023-04-07T11:49:36.908" v="1970" actId="20577"/>
        <pc:sldMkLst>
          <pc:docMk/>
          <pc:sldMk cId="2931791980" sldId="282"/>
        </pc:sldMkLst>
        <pc:spChg chg="mod">
          <ac:chgData name="Emily Crose" userId="5a1598ef78992c55" providerId="LiveId" clId="{8A125752-7970-452C-9FB8-664CB464D87A}" dt="2023-04-07T11:48:17.687" v="1870" actId="20577"/>
          <ac:spMkLst>
            <pc:docMk/>
            <pc:sldMk cId="2931791980" sldId="282"/>
            <ac:spMk id="2" creationId="{500F0192-B29A-774E-7D52-59732045CD0C}"/>
          </ac:spMkLst>
        </pc:spChg>
        <pc:spChg chg="mod">
          <ac:chgData name="Emily Crose" userId="5a1598ef78992c55" providerId="LiveId" clId="{8A125752-7970-452C-9FB8-664CB464D87A}" dt="2023-04-07T11:49:36.908" v="1970" actId="20577"/>
          <ac:spMkLst>
            <pc:docMk/>
            <pc:sldMk cId="2931791980" sldId="282"/>
            <ac:spMk id="3" creationId="{492505B9-4B20-8ED8-161D-C99DBFAF112E}"/>
          </ac:spMkLst>
        </pc:spChg>
      </pc:sldChg>
      <pc:sldChg chg="addSp modSp new mod setBg">
        <pc:chgData name="Emily Crose" userId="5a1598ef78992c55" providerId="LiveId" clId="{8A125752-7970-452C-9FB8-664CB464D87A}" dt="2023-04-07T12:24:46.251" v="2597" actId="1076"/>
        <pc:sldMkLst>
          <pc:docMk/>
          <pc:sldMk cId="3663734935" sldId="283"/>
        </pc:sldMkLst>
        <pc:spChg chg="mod">
          <ac:chgData name="Emily Crose" userId="5a1598ef78992c55" providerId="LiveId" clId="{8A125752-7970-452C-9FB8-664CB464D87A}" dt="2023-04-07T12:24:41.838" v="2595" actId="26606"/>
          <ac:spMkLst>
            <pc:docMk/>
            <pc:sldMk cId="3663734935" sldId="283"/>
            <ac:spMk id="2" creationId="{32E6153A-782B-5F8B-5A4D-B2D7619016D0}"/>
          </ac:spMkLst>
        </pc:spChg>
        <pc:spChg chg="mod">
          <ac:chgData name="Emily Crose" userId="5a1598ef78992c55" providerId="LiveId" clId="{8A125752-7970-452C-9FB8-664CB464D87A}" dt="2023-04-07T12:24:41.838" v="2595" actId="26606"/>
          <ac:spMkLst>
            <pc:docMk/>
            <pc:sldMk cId="3663734935" sldId="283"/>
            <ac:spMk id="3" creationId="{43702D2E-3529-BC10-9753-6F1C78819338}"/>
          </ac:spMkLst>
        </pc:spChg>
        <pc:spChg chg="add">
          <ac:chgData name="Emily Crose" userId="5a1598ef78992c55" providerId="LiveId" clId="{8A125752-7970-452C-9FB8-664CB464D87A}" dt="2023-04-07T12:24:41.838" v="2595" actId="26606"/>
          <ac:spMkLst>
            <pc:docMk/>
            <pc:sldMk cId="3663734935" sldId="283"/>
            <ac:spMk id="9" creationId="{4DE0D6BE-330A-422D-9BD9-1E18F73C6E1E}"/>
          </ac:spMkLst>
        </pc:spChg>
        <pc:picChg chg="add mod">
          <ac:chgData name="Emily Crose" userId="5a1598ef78992c55" providerId="LiveId" clId="{8A125752-7970-452C-9FB8-664CB464D87A}" dt="2023-04-07T12:24:46.251" v="2597" actId="1076"/>
          <ac:picMkLst>
            <pc:docMk/>
            <pc:sldMk cId="3663734935" sldId="283"/>
            <ac:picMk id="5" creationId="{FB13C879-B364-D427-BB56-33A5682A4D89}"/>
          </ac:picMkLst>
        </pc:picChg>
      </pc:sldChg>
      <pc:sldChg chg="addSp modSp new mod setBg modNotesTx">
        <pc:chgData name="Emily Crose" userId="5a1598ef78992c55" providerId="LiveId" clId="{8A125752-7970-452C-9FB8-664CB464D87A}" dt="2023-04-07T12:17:49.340" v="2588" actId="20577"/>
        <pc:sldMkLst>
          <pc:docMk/>
          <pc:sldMk cId="857982651" sldId="284"/>
        </pc:sldMkLst>
        <pc:spChg chg="add">
          <ac:chgData name="Emily Crose" userId="5a1598ef78992c55" providerId="LiveId" clId="{8A125752-7970-452C-9FB8-664CB464D87A}" dt="2023-04-07T12:15:53.131" v="2245" actId="26606"/>
          <ac:spMkLst>
            <pc:docMk/>
            <pc:sldMk cId="857982651" sldId="284"/>
            <ac:spMk id="8" creationId="{BD1CAB03-F6A4-4736-85F6-261056424D9D}"/>
          </ac:spMkLst>
        </pc:spChg>
        <pc:spChg chg="add">
          <ac:chgData name="Emily Crose" userId="5a1598ef78992c55" providerId="LiveId" clId="{8A125752-7970-452C-9FB8-664CB464D87A}" dt="2023-04-07T12:15:53.131" v="2245" actId="26606"/>
          <ac:spMkLst>
            <pc:docMk/>
            <pc:sldMk cId="857982651" sldId="284"/>
            <ac:spMk id="10" creationId="{3E2321B3-5D47-422E-8DD6-192DA485FF63}"/>
          </ac:spMkLst>
        </pc:spChg>
        <pc:picChg chg="add mod">
          <ac:chgData name="Emily Crose" userId="5a1598ef78992c55" providerId="LiveId" clId="{8A125752-7970-452C-9FB8-664CB464D87A}" dt="2023-04-07T12:15:53.131" v="2245" actId="26606"/>
          <ac:picMkLst>
            <pc:docMk/>
            <pc:sldMk cId="857982651" sldId="284"/>
            <ac:picMk id="3" creationId="{28EFE5B3-BFF2-E589-5E66-55AD397BD562}"/>
          </ac:picMkLst>
        </pc:picChg>
      </pc:sldChg>
      <pc:sldChg chg="delSp add setBg delDesignElem">
        <pc:chgData name="Emily Crose" userId="5a1598ef78992c55" providerId="LiveId" clId="{8A125752-7970-452C-9FB8-664CB464D87A}" dt="2023-04-07T12:20:51.252" v="2590"/>
        <pc:sldMkLst>
          <pc:docMk/>
          <pc:sldMk cId="1323658110" sldId="285"/>
        </pc:sldMkLst>
        <pc:spChg chg="del">
          <ac:chgData name="Emily Crose" userId="5a1598ef78992c55" providerId="LiveId" clId="{8A125752-7970-452C-9FB8-664CB464D87A}" dt="2023-04-07T12:20:51.252" v="2590"/>
          <ac:spMkLst>
            <pc:docMk/>
            <pc:sldMk cId="1323658110" sldId="285"/>
            <ac:spMk id="14" creationId="{FC23C8D4-BD3D-4473-B3D0-89011586BE82}"/>
          </ac:spMkLst>
        </pc:spChg>
      </pc:sldChg>
      <pc:sldChg chg="addSp delSp modSp new mod setBg">
        <pc:chgData name="Emily Crose" userId="5a1598ef78992c55" providerId="LiveId" clId="{8A125752-7970-452C-9FB8-664CB464D87A}" dt="2023-04-07T22:52:24.424" v="2701" actId="26606"/>
        <pc:sldMkLst>
          <pc:docMk/>
          <pc:sldMk cId="1552946363" sldId="286"/>
        </pc:sldMkLst>
        <pc:spChg chg="mod">
          <ac:chgData name="Emily Crose" userId="5a1598ef78992c55" providerId="LiveId" clId="{8A125752-7970-452C-9FB8-664CB464D87A}" dt="2023-04-07T22:52:24.424" v="2701" actId="26606"/>
          <ac:spMkLst>
            <pc:docMk/>
            <pc:sldMk cId="1552946363" sldId="286"/>
            <ac:spMk id="2" creationId="{272406A8-377C-ECD5-61DF-FFE000F6BE0E}"/>
          </ac:spMkLst>
        </pc:spChg>
        <pc:spChg chg="add del mod">
          <ac:chgData name="Emily Crose" userId="5a1598ef78992c55" providerId="LiveId" clId="{8A125752-7970-452C-9FB8-664CB464D87A}" dt="2023-04-07T22:52:24.424" v="2701" actId="26606"/>
          <ac:spMkLst>
            <pc:docMk/>
            <pc:sldMk cId="1552946363" sldId="286"/>
            <ac:spMk id="3" creationId="{847DC303-483B-9615-4930-53C34A510A79}"/>
          </ac:spMkLst>
        </pc:spChg>
        <pc:spChg chg="add del">
          <ac:chgData name="Emily Crose" userId="5a1598ef78992c55" providerId="LiveId" clId="{8A125752-7970-452C-9FB8-664CB464D87A}" dt="2023-04-07T22:52:13.802" v="2696" actId="26606"/>
          <ac:spMkLst>
            <pc:docMk/>
            <pc:sldMk cId="1552946363" sldId="286"/>
            <ac:spMk id="9" creationId="{4DE0D6BE-330A-422D-9BD9-1E18F73C6E1E}"/>
          </ac:spMkLst>
        </pc:spChg>
        <pc:spChg chg="add del">
          <ac:chgData name="Emily Crose" userId="5a1598ef78992c55" providerId="LiveId" clId="{8A125752-7970-452C-9FB8-664CB464D87A}" dt="2023-04-07T22:52:24.329" v="2700" actId="26606"/>
          <ac:spMkLst>
            <pc:docMk/>
            <pc:sldMk cId="1552946363" sldId="286"/>
            <ac:spMk id="13" creationId="{EFA2AC96-1E47-421C-A03F-F98E354EB4E6}"/>
          </ac:spMkLst>
        </pc:spChg>
        <pc:graphicFrameChg chg="add del">
          <ac:chgData name="Emily Crose" userId="5a1598ef78992c55" providerId="LiveId" clId="{8A125752-7970-452C-9FB8-664CB464D87A}" dt="2023-04-07T22:52:22.308" v="2698" actId="26606"/>
          <ac:graphicFrameMkLst>
            <pc:docMk/>
            <pc:sldMk cId="1552946363" sldId="286"/>
            <ac:graphicFrameMk id="11" creationId="{8B569360-8ABB-9271-45D4-11E5C022F72E}"/>
          </ac:graphicFrameMkLst>
        </pc:graphicFrameChg>
        <pc:graphicFrameChg chg="add del">
          <ac:chgData name="Emily Crose" userId="5a1598ef78992c55" providerId="LiveId" clId="{8A125752-7970-452C-9FB8-664CB464D87A}" dt="2023-04-07T22:52:24.329" v="2700" actId="26606"/>
          <ac:graphicFrameMkLst>
            <pc:docMk/>
            <pc:sldMk cId="1552946363" sldId="286"/>
            <ac:graphicFrameMk id="14" creationId="{F4A4B49F-DA5D-1C54-F002-9F2977C675B3}"/>
          </ac:graphicFrameMkLst>
        </pc:graphicFrameChg>
        <pc:graphicFrameChg chg="add">
          <ac:chgData name="Emily Crose" userId="5a1598ef78992c55" providerId="LiveId" clId="{8A125752-7970-452C-9FB8-664CB464D87A}" dt="2023-04-07T22:52:24.424" v="2701" actId="26606"/>
          <ac:graphicFrameMkLst>
            <pc:docMk/>
            <pc:sldMk cId="1552946363" sldId="286"/>
            <ac:graphicFrameMk id="16" creationId="{8B569360-8ABB-9271-45D4-11E5C022F72E}"/>
          </ac:graphicFrameMkLst>
        </pc:graphicFrameChg>
        <pc:picChg chg="add del">
          <ac:chgData name="Emily Crose" userId="5a1598ef78992c55" providerId="LiveId" clId="{8A125752-7970-452C-9FB8-664CB464D87A}" dt="2023-04-07T22:52:13.802" v="2696" actId="26606"/>
          <ac:picMkLst>
            <pc:docMk/>
            <pc:sldMk cId="1552946363" sldId="286"/>
            <ac:picMk id="5" creationId="{6FD3556E-AB78-34CA-FBCC-C27512D5DEBB}"/>
          </ac:picMkLst>
        </pc:picChg>
      </pc:sldChg>
      <pc:sldChg chg="addSp delSp modSp new mod setBg">
        <pc:chgData name="Emily Crose" userId="5a1598ef78992c55" providerId="LiveId" clId="{8A125752-7970-452C-9FB8-664CB464D87A}" dt="2023-04-08T02:15:42.600" v="3103" actId="20577"/>
        <pc:sldMkLst>
          <pc:docMk/>
          <pc:sldMk cId="1460472408" sldId="287"/>
        </pc:sldMkLst>
        <pc:spChg chg="mod">
          <ac:chgData name="Emily Crose" userId="5a1598ef78992c55" providerId="LiveId" clId="{8A125752-7970-452C-9FB8-664CB464D87A}" dt="2023-04-08T02:15:42.600" v="3103" actId="20577"/>
          <ac:spMkLst>
            <pc:docMk/>
            <pc:sldMk cId="1460472408" sldId="287"/>
            <ac:spMk id="2" creationId="{FCAC5D34-C25A-105B-4BEC-E708FA5A2C1E}"/>
          </ac:spMkLst>
        </pc:spChg>
        <pc:spChg chg="del">
          <ac:chgData name="Emily Crose" userId="5a1598ef78992c55" providerId="LiveId" clId="{8A125752-7970-452C-9FB8-664CB464D87A}" dt="2023-04-08T02:14:48.703" v="3083"/>
          <ac:spMkLst>
            <pc:docMk/>
            <pc:sldMk cId="1460472408" sldId="287"/>
            <ac:spMk id="3" creationId="{F5CF4EB6-D353-969D-11F6-6D8F628C4DA3}"/>
          </ac:spMkLst>
        </pc:spChg>
        <pc:spChg chg="add">
          <ac:chgData name="Emily Crose" userId="5a1598ef78992c55" providerId="LiveId" clId="{8A125752-7970-452C-9FB8-664CB464D87A}" dt="2023-04-08T02:15:37.187" v="3093" actId="26606"/>
          <ac:spMkLst>
            <pc:docMk/>
            <pc:sldMk cId="1460472408" sldId="287"/>
            <ac:spMk id="16" creationId="{137AAE58-B7D3-483F-829E-637C98F7FD97}"/>
          </ac:spMkLst>
        </pc:spChg>
        <pc:picChg chg="add mod ord">
          <ac:chgData name="Emily Crose" userId="5a1598ef78992c55" providerId="LiveId" clId="{8A125752-7970-452C-9FB8-664CB464D87A}" dt="2023-04-08T02:15:37.187" v="3093" actId="26606"/>
          <ac:picMkLst>
            <pc:docMk/>
            <pc:sldMk cId="1460472408" sldId="287"/>
            <ac:picMk id="5" creationId="{9827B972-8889-C981-3C5B-5E5740BE00E2}"/>
          </ac:picMkLst>
        </pc:picChg>
        <pc:picChg chg="add mod ord">
          <ac:chgData name="Emily Crose" userId="5a1598ef78992c55" providerId="LiveId" clId="{8A125752-7970-452C-9FB8-664CB464D87A}" dt="2023-04-08T02:15:37.187" v="3093" actId="26606"/>
          <ac:picMkLst>
            <pc:docMk/>
            <pc:sldMk cId="1460472408" sldId="287"/>
            <ac:picMk id="7" creationId="{34B21ECF-129E-D8D5-A333-85ABA4F99976}"/>
          </ac:picMkLst>
        </pc:picChg>
        <pc:picChg chg="add mod ord">
          <ac:chgData name="Emily Crose" userId="5a1598ef78992c55" providerId="LiveId" clId="{8A125752-7970-452C-9FB8-664CB464D87A}" dt="2023-04-08T02:15:37.187" v="3093" actId="26606"/>
          <ac:picMkLst>
            <pc:docMk/>
            <pc:sldMk cId="1460472408" sldId="287"/>
            <ac:picMk id="9" creationId="{6F9F61DE-9F5C-F495-8188-F7028EFBBE51}"/>
          </ac:picMkLst>
        </pc:picChg>
        <pc:picChg chg="add mod">
          <ac:chgData name="Emily Crose" userId="5a1598ef78992c55" providerId="LiveId" clId="{8A125752-7970-452C-9FB8-664CB464D87A}" dt="2023-04-08T02:15:37.187" v="3093" actId="26606"/>
          <ac:picMkLst>
            <pc:docMk/>
            <pc:sldMk cId="1460472408" sldId="287"/>
            <ac:picMk id="11" creationId="{3BE1509E-32F4-EA95-42DA-7F3DD1204535}"/>
          </ac:picMkLst>
        </pc:picChg>
        <pc:picChg chg="add del mod">
          <ac:chgData name="Emily Crose" userId="5a1598ef78992c55" providerId="LiveId" clId="{8A125752-7970-452C-9FB8-664CB464D87A}" dt="2023-04-08T02:15:19.215" v="3092" actId="478"/>
          <ac:picMkLst>
            <pc:docMk/>
            <pc:sldMk cId="1460472408" sldId="287"/>
            <ac:picMk id="13" creationId="{7765376E-1440-1172-8EB0-18B418FF9265}"/>
          </ac:picMkLst>
        </pc:picChg>
      </pc:sldChg>
      <pc:sldChg chg="modSp new del mod">
        <pc:chgData name="Emily Crose" userId="5a1598ef78992c55" providerId="LiveId" clId="{8A125752-7970-452C-9FB8-664CB464D87A}" dt="2023-04-07T22:54:03.542" v="2751" actId="47"/>
        <pc:sldMkLst>
          <pc:docMk/>
          <pc:sldMk cId="2567822606" sldId="287"/>
        </pc:sldMkLst>
        <pc:spChg chg="mod">
          <ac:chgData name="Emily Crose" userId="5a1598ef78992c55" providerId="LiveId" clId="{8A125752-7970-452C-9FB8-664CB464D87A}" dt="2023-04-07T22:53:48.161" v="2750" actId="20577"/>
          <ac:spMkLst>
            <pc:docMk/>
            <pc:sldMk cId="2567822606" sldId="287"/>
            <ac:spMk id="2" creationId="{F1873ED2-8790-2BD8-5CED-BABD58C91A83}"/>
          </ac:spMkLst>
        </pc:spChg>
      </pc:sldChg>
      <pc:sldChg chg="modSp new mod">
        <pc:chgData name="Emily Crose" userId="5a1598ef78992c55" providerId="LiveId" clId="{8A125752-7970-452C-9FB8-664CB464D87A}" dt="2023-04-08T02:11:55.360" v="3082" actId="20577"/>
        <pc:sldMkLst>
          <pc:docMk/>
          <pc:sldMk cId="2721919158" sldId="288"/>
        </pc:sldMkLst>
        <pc:spChg chg="mod">
          <ac:chgData name="Emily Crose" userId="5a1598ef78992c55" providerId="LiveId" clId="{8A125752-7970-452C-9FB8-664CB464D87A}" dt="2023-04-08T02:10:58.040" v="2957" actId="20577"/>
          <ac:spMkLst>
            <pc:docMk/>
            <pc:sldMk cId="2721919158" sldId="288"/>
            <ac:spMk id="2" creationId="{4A2700D0-2D7A-340D-AA94-D8D3AF49AC46}"/>
          </ac:spMkLst>
        </pc:spChg>
        <pc:spChg chg="mod">
          <ac:chgData name="Emily Crose" userId="5a1598ef78992c55" providerId="LiveId" clId="{8A125752-7970-452C-9FB8-664CB464D87A}" dt="2023-04-08T02:11:55.360" v="3082" actId="20577"/>
          <ac:spMkLst>
            <pc:docMk/>
            <pc:sldMk cId="2721919158" sldId="288"/>
            <ac:spMk id="3" creationId="{1B4473FB-DB5F-838F-77D8-BD7A937A415A}"/>
          </ac:spMkLst>
        </pc:spChg>
      </pc:sldChg>
      <pc:sldChg chg="addSp delSp modSp new mod setBg">
        <pc:chgData name="Emily Crose" userId="5a1598ef78992c55" providerId="LiveId" clId="{8A125752-7970-452C-9FB8-664CB464D87A}" dt="2023-04-08T02:22:33.984" v="3136" actId="26606"/>
        <pc:sldMkLst>
          <pc:docMk/>
          <pc:sldMk cId="1491470725" sldId="289"/>
        </pc:sldMkLst>
        <pc:spChg chg="mod">
          <ac:chgData name="Emily Crose" userId="5a1598ef78992c55" providerId="LiveId" clId="{8A125752-7970-452C-9FB8-664CB464D87A}" dt="2023-04-08T02:22:33.984" v="3136" actId="26606"/>
          <ac:spMkLst>
            <pc:docMk/>
            <pc:sldMk cId="1491470725" sldId="289"/>
            <ac:spMk id="2" creationId="{35F638EA-3133-52D9-56F5-A5E2205ACE09}"/>
          </ac:spMkLst>
        </pc:spChg>
        <pc:spChg chg="del">
          <ac:chgData name="Emily Crose" userId="5a1598ef78992c55" providerId="LiveId" clId="{8A125752-7970-452C-9FB8-664CB464D87A}" dt="2023-04-08T02:17:59.700" v="3120"/>
          <ac:spMkLst>
            <pc:docMk/>
            <pc:sldMk cId="1491470725" sldId="289"/>
            <ac:spMk id="3" creationId="{431B366F-E564-2859-36C9-3654FB02FB6F}"/>
          </ac:spMkLst>
        </pc:spChg>
        <pc:spChg chg="add del">
          <ac:chgData name="Emily Crose" userId="5a1598ef78992c55" providerId="LiveId" clId="{8A125752-7970-452C-9FB8-664CB464D87A}" dt="2023-04-08T02:22:26.163" v="3135" actId="478"/>
          <ac:spMkLst>
            <pc:docMk/>
            <pc:sldMk cId="1491470725" sldId="289"/>
            <ac:spMk id="15" creationId="{B69F114D-7DBF-96C9-8A66-FB2FFE7D44F8}"/>
          </ac:spMkLst>
        </pc:spChg>
        <pc:spChg chg="add del">
          <ac:chgData name="Emily Crose" userId="5a1598ef78992c55" providerId="LiveId" clId="{8A125752-7970-452C-9FB8-664CB464D87A}" dt="2023-04-08T02:22:19.129" v="3133" actId="26606"/>
          <ac:spMkLst>
            <pc:docMk/>
            <pc:sldMk cId="1491470725" sldId="289"/>
            <ac:spMk id="16" creationId="{2CB9507A-0C5C-4BAD-9023-1C3268FB0FAF}"/>
          </ac:spMkLst>
        </pc:spChg>
        <pc:spChg chg="add del">
          <ac:chgData name="Emily Crose" userId="5a1598ef78992c55" providerId="LiveId" clId="{8A125752-7970-452C-9FB8-664CB464D87A}" dt="2023-04-08T02:22:19.129" v="3133" actId="26606"/>
          <ac:spMkLst>
            <pc:docMk/>
            <pc:sldMk cId="1491470725" sldId="289"/>
            <ac:spMk id="18" creationId="{9D7D3291-A362-4BDB-8C2B-ED8A613ED633}"/>
          </ac:spMkLst>
        </pc:spChg>
        <pc:spChg chg="add del">
          <ac:chgData name="Emily Crose" userId="5a1598ef78992c55" providerId="LiveId" clId="{8A125752-7970-452C-9FB8-664CB464D87A}" dt="2023-04-08T02:22:19.129" v="3133" actId="26606"/>
          <ac:spMkLst>
            <pc:docMk/>
            <pc:sldMk cId="1491470725" sldId="289"/>
            <ac:spMk id="20" creationId="{61A4A5F8-84E6-4261-8CA3-360164B16243}"/>
          </ac:spMkLst>
        </pc:spChg>
        <pc:spChg chg="add del">
          <ac:chgData name="Emily Crose" userId="5a1598ef78992c55" providerId="LiveId" clId="{8A125752-7970-452C-9FB8-664CB464D87A}" dt="2023-04-08T02:22:33.984" v="3136" actId="26606"/>
          <ac:spMkLst>
            <pc:docMk/>
            <pc:sldMk cId="1491470725" sldId="289"/>
            <ac:spMk id="22" creationId="{3ACFC76B-CC67-4BF7-AC5E-44D4D84CE71C}"/>
          </ac:spMkLst>
        </pc:spChg>
        <pc:spChg chg="add">
          <ac:chgData name="Emily Crose" userId="5a1598ef78992c55" providerId="LiveId" clId="{8A125752-7970-452C-9FB8-664CB464D87A}" dt="2023-04-08T02:22:33.984" v="3136" actId="26606"/>
          <ac:spMkLst>
            <pc:docMk/>
            <pc:sldMk cId="1491470725" sldId="289"/>
            <ac:spMk id="27" creationId="{D9D9D0AB-1E2F-44A8-B9C6-FA4098301883}"/>
          </ac:spMkLst>
        </pc:spChg>
        <pc:spChg chg="add">
          <ac:chgData name="Emily Crose" userId="5a1598ef78992c55" providerId="LiveId" clId="{8A125752-7970-452C-9FB8-664CB464D87A}" dt="2023-04-08T02:22:33.984" v="3136" actId="26606"/>
          <ac:spMkLst>
            <pc:docMk/>
            <pc:sldMk cId="1491470725" sldId="289"/>
            <ac:spMk id="29" creationId="{1C6F9611-3A25-4FAD-9475-8A766097925A}"/>
          </ac:spMkLst>
        </pc:spChg>
        <pc:spChg chg="add">
          <ac:chgData name="Emily Crose" userId="5a1598ef78992c55" providerId="LiveId" clId="{8A125752-7970-452C-9FB8-664CB464D87A}" dt="2023-04-08T02:22:33.984" v="3136" actId="26606"/>
          <ac:spMkLst>
            <pc:docMk/>
            <pc:sldMk cId="1491470725" sldId="289"/>
            <ac:spMk id="31" creationId="{2CAFBD32-D3B9-4AA1-8A52-E7788A9556B8}"/>
          </ac:spMkLst>
        </pc:spChg>
        <pc:spChg chg="add">
          <ac:chgData name="Emily Crose" userId="5a1598ef78992c55" providerId="LiveId" clId="{8A125752-7970-452C-9FB8-664CB464D87A}" dt="2023-04-08T02:22:33.984" v="3136" actId="26606"/>
          <ac:spMkLst>
            <pc:docMk/>
            <pc:sldMk cId="1491470725" sldId="289"/>
            <ac:spMk id="33" creationId="{47ECCCB8-3506-4AB6-BD29-E3E7C965EAA0}"/>
          </ac:spMkLst>
        </pc:spChg>
        <pc:spChg chg="add">
          <ac:chgData name="Emily Crose" userId="5a1598ef78992c55" providerId="LiveId" clId="{8A125752-7970-452C-9FB8-664CB464D87A}" dt="2023-04-08T02:22:33.984" v="3136" actId="26606"/>
          <ac:spMkLst>
            <pc:docMk/>
            <pc:sldMk cId="1491470725" sldId="289"/>
            <ac:spMk id="35" creationId="{7B1FFF1B-D8E7-43C1-963D-013BA4049457}"/>
          </ac:spMkLst>
        </pc:spChg>
        <pc:picChg chg="add mod ord">
          <ac:chgData name="Emily Crose" userId="5a1598ef78992c55" providerId="LiveId" clId="{8A125752-7970-452C-9FB8-664CB464D87A}" dt="2023-04-08T02:22:33.984" v="3136" actId="26606"/>
          <ac:picMkLst>
            <pc:docMk/>
            <pc:sldMk cId="1491470725" sldId="289"/>
            <ac:picMk id="5" creationId="{A5FC63B3-0CFC-BCE7-EE74-93F5223335A4}"/>
          </ac:picMkLst>
        </pc:picChg>
        <pc:picChg chg="add mod">
          <ac:chgData name="Emily Crose" userId="5a1598ef78992c55" providerId="LiveId" clId="{8A125752-7970-452C-9FB8-664CB464D87A}" dt="2023-04-08T02:22:33.984" v="3136" actId="26606"/>
          <ac:picMkLst>
            <pc:docMk/>
            <pc:sldMk cId="1491470725" sldId="289"/>
            <ac:picMk id="7" creationId="{D126C3CB-0924-88AC-D097-CECBCD3A1E31}"/>
          </ac:picMkLst>
        </pc:picChg>
        <pc:picChg chg="add mod ord">
          <ac:chgData name="Emily Crose" userId="5a1598ef78992c55" providerId="LiveId" clId="{8A125752-7970-452C-9FB8-664CB464D87A}" dt="2023-04-08T02:22:33.984" v="3136" actId="26606"/>
          <ac:picMkLst>
            <pc:docMk/>
            <pc:sldMk cId="1491470725" sldId="289"/>
            <ac:picMk id="9" creationId="{0E6C7179-9BFB-D02D-C023-C49A67B05E49}"/>
          </ac:picMkLst>
        </pc:picChg>
        <pc:picChg chg="add mod ord">
          <ac:chgData name="Emily Crose" userId="5a1598ef78992c55" providerId="LiveId" clId="{8A125752-7970-452C-9FB8-664CB464D87A}" dt="2023-04-08T02:22:33.984" v="3136" actId="26606"/>
          <ac:picMkLst>
            <pc:docMk/>
            <pc:sldMk cId="1491470725" sldId="289"/>
            <ac:picMk id="11" creationId="{7A7C89AD-808C-4530-0183-E3BD47EFD65C}"/>
          </ac:picMkLst>
        </pc:picChg>
      </pc:sldChg>
    </pc:docChg>
  </pc:docChgLst>
  <pc:docChgLst>
    <pc:chgData name="Emily Crose" userId="5a1598ef78992c55" providerId="LiveId" clId="{3D002315-1118-48BB-A746-EE618EAF21D7}"/>
    <pc:docChg chg="custSel addSld delSld modSld sldOrd">
      <pc:chgData name="Emily Crose" userId="5a1598ef78992c55" providerId="LiveId" clId="{3D002315-1118-48BB-A746-EE618EAF21D7}" dt="2023-05-19T13:00:57.597" v="200"/>
      <pc:docMkLst>
        <pc:docMk/>
      </pc:docMkLst>
      <pc:sldChg chg="delSp add setBg delDesignElem">
        <pc:chgData name="Emily Crose" userId="5a1598ef78992c55" providerId="LiveId" clId="{3D002315-1118-48BB-A746-EE618EAF21D7}" dt="2023-05-11T15:27:46.799" v="8"/>
        <pc:sldMkLst>
          <pc:docMk/>
          <pc:sldMk cId="3087638910" sldId="275"/>
        </pc:sldMkLst>
        <pc:spChg chg="del">
          <ac:chgData name="Emily Crose" userId="5a1598ef78992c55" providerId="LiveId" clId="{3D002315-1118-48BB-A746-EE618EAF21D7}" dt="2023-05-11T15:27:46.799" v="8"/>
          <ac:spMkLst>
            <pc:docMk/>
            <pc:sldMk cId="3087638910" sldId="275"/>
            <ac:spMk id="9" creationId="{4DE0D6BE-330A-422D-9BD9-1E18F73C6E1E}"/>
          </ac:spMkLst>
        </pc:spChg>
      </pc:sldChg>
      <pc:sldChg chg="del">
        <pc:chgData name="Emily Crose" userId="5a1598ef78992c55" providerId="LiveId" clId="{3D002315-1118-48BB-A746-EE618EAF21D7}" dt="2023-05-11T15:27:37.818" v="4" actId="2696"/>
        <pc:sldMkLst>
          <pc:docMk/>
          <pc:sldMk cId="3349691746" sldId="275"/>
        </pc:sldMkLst>
      </pc:sldChg>
      <pc:sldChg chg="delSp add setBg delDesignElem">
        <pc:chgData name="Emily Crose" userId="5a1598ef78992c55" providerId="LiveId" clId="{3D002315-1118-48BB-A746-EE618EAF21D7}" dt="2023-05-11T15:27:46.799" v="8"/>
        <pc:sldMkLst>
          <pc:docMk/>
          <pc:sldMk cId="1311784699" sldId="276"/>
        </pc:sldMkLst>
        <pc:spChg chg="del">
          <ac:chgData name="Emily Crose" userId="5a1598ef78992c55" providerId="LiveId" clId="{3D002315-1118-48BB-A746-EE618EAF21D7}" dt="2023-05-11T15:27:46.799" v="8"/>
          <ac:spMkLst>
            <pc:docMk/>
            <pc:sldMk cId="1311784699" sldId="276"/>
            <ac:spMk id="12" creationId="{8303E62F-257C-43A0-BEF7-E0DECD856D26}"/>
          </ac:spMkLst>
        </pc:spChg>
      </pc:sldChg>
      <pc:sldChg chg="del">
        <pc:chgData name="Emily Crose" userId="5a1598ef78992c55" providerId="LiveId" clId="{3D002315-1118-48BB-A746-EE618EAF21D7}" dt="2023-05-11T15:27:37.818" v="4" actId="2696"/>
        <pc:sldMkLst>
          <pc:docMk/>
          <pc:sldMk cId="3006574767" sldId="276"/>
        </pc:sldMkLst>
      </pc:sldChg>
      <pc:sldChg chg="ord">
        <pc:chgData name="Emily Crose" userId="5a1598ef78992c55" providerId="LiveId" clId="{3D002315-1118-48BB-A746-EE618EAF21D7}" dt="2023-05-11T15:30:46.039" v="17"/>
        <pc:sldMkLst>
          <pc:docMk/>
          <pc:sldMk cId="2692757264" sldId="281"/>
        </pc:sldMkLst>
      </pc:sldChg>
      <pc:sldChg chg="del">
        <pc:chgData name="Emily Crose" userId="5a1598ef78992c55" providerId="LiveId" clId="{3D002315-1118-48BB-A746-EE618EAF21D7}" dt="2023-05-11T15:27:37.818" v="4" actId="2696"/>
        <pc:sldMkLst>
          <pc:docMk/>
          <pc:sldMk cId="857982651" sldId="284"/>
        </pc:sldMkLst>
      </pc:sldChg>
      <pc:sldChg chg="delSp add setBg delDesignElem">
        <pc:chgData name="Emily Crose" userId="5a1598ef78992c55" providerId="LiveId" clId="{3D002315-1118-48BB-A746-EE618EAF21D7}" dt="2023-05-11T15:27:46.799" v="8"/>
        <pc:sldMkLst>
          <pc:docMk/>
          <pc:sldMk cId="1515884539" sldId="284"/>
        </pc:sldMkLst>
        <pc:spChg chg="del">
          <ac:chgData name="Emily Crose" userId="5a1598ef78992c55" providerId="LiveId" clId="{3D002315-1118-48BB-A746-EE618EAF21D7}" dt="2023-05-11T15:27:46.799" v="8"/>
          <ac:spMkLst>
            <pc:docMk/>
            <pc:sldMk cId="1515884539" sldId="284"/>
            <ac:spMk id="8" creationId="{BD1CAB03-F6A4-4736-85F6-261056424D9D}"/>
          </ac:spMkLst>
        </pc:spChg>
        <pc:spChg chg="del">
          <ac:chgData name="Emily Crose" userId="5a1598ef78992c55" providerId="LiveId" clId="{3D002315-1118-48BB-A746-EE618EAF21D7}" dt="2023-05-11T15:27:46.799" v="8"/>
          <ac:spMkLst>
            <pc:docMk/>
            <pc:sldMk cId="1515884539" sldId="284"/>
            <ac:spMk id="10" creationId="{3E2321B3-5D47-422E-8DD6-192DA485FF63}"/>
          </ac:spMkLst>
        </pc:spChg>
      </pc:sldChg>
      <pc:sldChg chg="ord">
        <pc:chgData name="Emily Crose" userId="5a1598ef78992c55" providerId="LiveId" clId="{3D002315-1118-48BB-A746-EE618EAF21D7}" dt="2023-05-11T15:29:31.385" v="15"/>
        <pc:sldMkLst>
          <pc:docMk/>
          <pc:sldMk cId="1323658110" sldId="285"/>
        </pc:sldMkLst>
      </pc:sldChg>
      <pc:sldChg chg="delSp add setBg delDesignElem">
        <pc:chgData name="Emily Crose" userId="5a1598ef78992c55" providerId="LiveId" clId="{3D002315-1118-48BB-A746-EE618EAF21D7}" dt="2023-05-11T15:18:24.247" v="3"/>
        <pc:sldMkLst>
          <pc:docMk/>
          <pc:sldMk cId="2500225662" sldId="291"/>
        </pc:sldMkLst>
        <pc:spChg chg="del">
          <ac:chgData name="Emily Crose" userId="5a1598ef78992c55" providerId="LiveId" clId="{3D002315-1118-48BB-A746-EE618EAF21D7}" dt="2023-05-11T15:18:24.247" v="3"/>
          <ac:spMkLst>
            <pc:docMk/>
            <pc:sldMk cId="2500225662" sldId="291"/>
            <ac:spMk id="10" creationId="{EC7FF834-B204-4967-8D47-8BB36EAF0EF5}"/>
          </ac:spMkLst>
        </pc:spChg>
        <pc:spChg chg="del">
          <ac:chgData name="Emily Crose" userId="5a1598ef78992c55" providerId="LiveId" clId="{3D002315-1118-48BB-A746-EE618EAF21D7}" dt="2023-05-11T15:18:24.247" v="3"/>
          <ac:spMkLst>
            <pc:docMk/>
            <pc:sldMk cId="2500225662" sldId="291"/>
            <ac:spMk id="12" creationId="{F780A22D-61EA-43E3-BD94-3E39CF902160}"/>
          </ac:spMkLst>
        </pc:spChg>
      </pc:sldChg>
      <pc:sldChg chg="add setBg">
        <pc:chgData name="Emily Crose" userId="5a1598ef78992c55" providerId="LiveId" clId="{3D002315-1118-48BB-A746-EE618EAF21D7}" dt="2023-05-11T15:18:24.247" v="3"/>
        <pc:sldMkLst>
          <pc:docMk/>
          <pc:sldMk cId="3124542540" sldId="292"/>
        </pc:sldMkLst>
      </pc:sldChg>
      <pc:sldChg chg="add setBg">
        <pc:chgData name="Emily Crose" userId="5a1598ef78992c55" providerId="LiveId" clId="{3D002315-1118-48BB-A746-EE618EAF21D7}" dt="2023-05-11T15:18:24.247" v="3"/>
        <pc:sldMkLst>
          <pc:docMk/>
          <pc:sldMk cId="4001067285" sldId="293"/>
        </pc:sldMkLst>
      </pc:sldChg>
      <pc:sldChg chg="delSp add setBg delDesignElem">
        <pc:chgData name="Emily Crose" userId="5a1598ef78992c55" providerId="LiveId" clId="{3D002315-1118-48BB-A746-EE618EAF21D7}" dt="2023-05-11T15:18:24.247" v="3"/>
        <pc:sldMkLst>
          <pc:docMk/>
          <pc:sldMk cId="3782519446" sldId="294"/>
        </pc:sldMkLst>
        <pc:spChg chg="del">
          <ac:chgData name="Emily Crose" userId="5a1598ef78992c55" providerId="LiveId" clId="{3D002315-1118-48BB-A746-EE618EAF21D7}" dt="2023-05-11T15:18:24.247" v="3"/>
          <ac:spMkLst>
            <pc:docMk/>
            <pc:sldMk cId="3782519446" sldId="294"/>
            <ac:spMk id="9" creationId="{1E14715B-2E40-4760-AE23-026845A30A49}"/>
          </ac:spMkLst>
        </pc:spChg>
        <pc:spChg chg="del">
          <ac:chgData name="Emily Crose" userId="5a1598ef78992c55" providerId="LiveId" clId="{3D002315-1118-48BB-A746-EE618EAF21D7}" dt="2023-05-11T15:18:24.247" v="3"/>
          <ac:spMkLst>
            <pc:docMk/>
            <pc:sldMk cId="3782519446" sldId="294"/>
            <ac:spMk id="11" creationId="{45D08429-4C7A-4C37-848C-C1613E31D53A}"/>
          </ac:spMkLst>
        </pc:spChg>
        <pc:spChg chg="del">
          <ac:chgData name="Emily Crose" userId="5a1598ef78992c55" providerId="LiveId" clId="{3D002315-1118-48BB-A746-EE618EAF21D7}" dt="2023-05-11T15:18:24.247" v="3"/>
          <ac:spMkLst>
            <pc:docMk/>
            <pc:sldMk cId="3782519446" sldId="294"/>
            <ac:spMk id="13" creationId="{DD8F4B2B-96EA-4C0F-84D3-5728F7CF0B0B}"/>
          </ac:spMkLst>
        </pc:spChg>
      </pc:sldChg>
      <pc:sldChg chg="add setBg">
        <pc:chgData name="Emily Crose" userId="5a1598ef78992c55" providerId="LiveId" clId="{3D002315-1118-48BB-A746-EE618EAF21D7}" dt="2023-05-11T15:18:24.247" v="3"/>
        <pc:sldMkLst>
          <pc:docMk/>
          <pc:sldMk cId="879938734" sldId="295"/>
        </pc:sldMkLst>
      </pc:sldChg>
      <pc:sldChg chg="add">
        <pc:chgData name="Emily Crose" userId="5a1598ef78992c55" providerId="LiveId" clId="{3D002315-1118-48BB-A746-EE618EAF21D7}" dt="2023-05-11T15:18:24.247" v="3"/>
        <pc:sldMkLst>
          <pc:docMk/>
          <pc:sldMk cId="252828928" sldId="296"/>
        </pc:sldMkLst>
      </pc:sldChg>
      <pc:sldChg chg="add">
        <pc:chgData name="Emily Crose" userId="5a1598ef78992c55" providerId="LiveId" clId="{3D002315-1118-48BB-A746-EE618EAF21D7}" dt="2023-05-11T15:18:24.247" v="3"/>
        <pc:sldMkLst>
          <pc:docMk/>
          <pc:sldMk cId="2397267575" sldId="297"/>
        </pc:sldMkLst>
      </pc:sldChg>
      <pc:sldChg chg="delSp add setBg delDesignElem">
        <pc:chgData name="Emily Crose" userId="5a1598ef78992c55" providerId="LiveId" clId="{3D002315-1118-48BB-A746-EE618EAF21D7}" dt="2023-05-11T15:18:24.247" v="3"/>
        <pc:sldMkLst>
          <pc:docMk/>
          <pc:sldMk cId="681099035" sldId="298"/>
        </pc:sldMkLst>
        <pc:spChg chg="del">
          <ac:chgData name="Emily Crose" userId="5a1598ef78992c55" providerId="LiveId" clId="{3D002315-1118-48BB-A746-EE618EAF21D7}" dt="2023-05-11T15:18:24.247" v="3"/>
          <ac:spMkLst>
            <pc:docMk/>
            <pc:sldMk cId="681099035" sldId="298"/>
            <ac:spMk id="10" creationId="{322F38BC-D98D-4D85-8CF7-BA70EEDEDD2A}"/>
          </ac:spMkLst>
        </pc:spChg>
        <pc:spChg chg="del">
          <ac:chgData name="Emily Crose" userId="5a1598ef78992c55" providerId="LiveId" clId="{3D002315-1118-48BB-A746-EE618EAF21D7}" dt="2023-05-11T15:18:24.247" v="3"/>
          <ac:spMkLst>
            <pc:docMk/>
            <pc:sldMk cId="681099035" sldId="298"/>
            <ac:spMk id="12" creationId="{B501A2F0-90BE-4D86-9A8A-4390413F74F8}"/>
          </ac:spMkLst>
        </pc:spChg>
        <pc:spChg chg="del">
          <ac:chgData name="Emily Crose" userId="5a1598ef78992c55" providerId="LiveId" clId="{3D002315-1118-48BB-A746-EE618EAF21D7}" dt="2023-05-11T15:18:24.247" v="3"/>
          <ac:spMkLst>
            <pc:docMk/>
            <pc:sldMk cId="681099035" sldId="298"/>
            <ac:spMk id="14" creationId="{80F5EB4E-25CD-44CC-AF95-30C9253422EF}"/>
          </ac:spMkLst>
        </pc:spChg>
      </pc:sldChg>
      <pc:sldChg chg="add setBg">
        <pc:chgData name="Emily Crose" userId="5a1598ef78992c55" providerId="LiveId" clId="{3D002315-1118-48BB-A746-EE618EAF21D7}" dt="2023-05-11T15:29:15.031" v="12"/>
        <pc:sldMkLst>
          <pc:docMk/>
          <pc:sldMk cId="3571353269" sldId="299"/>
        </pc:sldMkLst>
      </pc:sldChg>
      <pc:sldChg chg="addSp delSp modSp add mod setBg addAnim delDesignElem">
        <pc:chgData name="Emily Crose" userId="5a1598ef78992c55" providerId="LiveId" clId="{3D002315-1118-48BB-A746-EE618EAF21D7}" dt="2023-05-19T12:59:07.399" v="193"/>
        <pc:sldMkLst>
          <pc:docMk/>
          <pc:sldMk cId="1357691262" sldId="300"/>
        </pc:sldMkLst>
        <pc:spChg chg="mod">
          <ac:chgData name="Emily Crose" userId="5a1598ef78992c55" providerId="LiveId" clId="{3D002315-1118-48BB-A746-EE618EAF21D7}" dt="2023-05-19T12:59:07.398" v="192" actId="26606"/>
          <ac:spMkLst>
            <pc:docMk/>
            <pc:sldMk cId="1357691262" sldId="300"/>
            <ac:spMk id="5" creationId="{ECCF6587-ED02-7EC9-A2E4-B84BB70C3F2D}"/>
          </ac:spMkLst>
        </pc:spChg>
        <pc:spChg chg="del">
          <ac:chgData name="Emily Crose" userId="5a1598ef78992c55" providerId="LiveId" clId="{3D002315-1118-48BB-A746-EE618EAF21D7}" dt="2023-05-11T15:29:15.031" v="12"/>
          <ac:spMkLst>
            <pc:docMk/>
            <pc:sldMk cId="1357691262" sldId="300"/>
            <ac:spMk id="7" creationId="{5FA21C72-692C-49FD-9EB4-DDDDDEBD4BD6}"/>
          </ac:spMkLst>
        </pc:spChg>
        <pc:spChg chg="add">
          <ac:chgData name="Emily Crose" userId="5a1598ef78992c55" providerId="LiveId" clId="{3D002315-1118-48BB-A746-EE618EAF21D7}" dt="2023-05-19T12:59:07.398" v="192" actId="26606"/>
          <ac:spMkLst>
            <pc:docMk/>
            <pc:sldMk cId="1357691262" sldId="300"/>
            <ac:spMk id="8" creationId="{FCE87B8C-E5AA-4044-AB91-DDA3084BE456}"/>
          </ac:spMkLst>
        </pc:spChg>
        <pc:spChg chg="add">
          <ac:chgData name="Emily Crose" userId="5a1598ef78992c55" providerId="LiveId" clId="{3D002315-1118-48BB-A746-EE618EAF21D7}" dt="2023-05-19T12:59:07.398" v="192" actId="26606"/>
          <ac:spMkLst>
            <pc:docMk/>
            <pc:sldMk cId="1357691262" sldId="300"/>
            <ac:spMk id="10" creationId="{5BC51F77-AE74-4F38-B1DC-29475E38CABD}"/>
          </ac:spMkLst>
        </pc:spChg>
        <pc:spChg chg="del">
          <ac:chgData name="Emily Crose" userId="5a1598ef78992c55" providerId="LiveId" clId="{3D002315-1118-48BB-A746-EE618EAF21D7}" dt="2023-05-11T15:29:15.031" v="12"/>
          <ac:spMkLst>
            <pc:docMk/>
            <pc:sldMk cId="1357691262" sldId="300"/>
            <ac:spMk id="12" creationId="{FBAF941A-6830-47A3-B63C-7C7B66AEA73B}"/>
          </ac:spMkLst>
        </pc:spChg>
        <pc:picChg chg="mod ord">
          <ac:chgData name="Emily Crose" userId="5a1598ef78992c55" providerId="LiveId" clId="{3D002315-1118-48BB-A746-EE618EAF21D7}" dt="2023-05-19T12:59:07.398" v="192" actId="26606"/>
          <ac:picMkLst>
            <pc:docMk/>
            <pc:sldMk cId="1357691262" sldId="300"/>
            <ac:picMk id="4" creationId="{7ADF5970-B0BA-8B36-6B4C-F9AD2D7F1394}"/>
          </ac:picMkLst>
        </pc:picChg>
      </pc:sldChg>
      <pc:sldChg chg="addSp delSp modSp add mod setBg modClrScheme addAnim chgLayout">
        <pc:chgData name="Emily Crose" userId="5a1598ef78992c55" providerId="LiveId" clId="{3D002315-1118-48BB-A746-EE618EAF21D7}" dt="2023-05-19T13:00:37.090" v="196"/>
        <pc:sldMkLst>
          <pc:docMk/>
          <pc:sldMk cId="1819572938" sldId="301"/>
        </pc:sldMkLst>
        <pc:spChg chg="mod ord">
          <ac:chgData name="Emily Crose" userId="5a1598ef78992c55" providerId="LiveId" clId="{3D002315-1118-48BB-A746-EE618EAF21D7}" dt="2023-05-19T13:00:37.090" v="195" actId="26606"/>
          <ac:spMkLst>
            <pc:docMk/>
            <pc:sldMk cId="1819572938" sldId="301"/>
            <ac:spMk id="3" creationId="{B14F37FB-E88D-E575-E938-093BD4CF80BF}"/>
          </ac:spMkLst>
        </pc:spChg>
        <pc:spChg chg="del">
          <ac:chgData name="Emily Crose" userId="5a1598ef78992c55" providerId="LiveId" clId="{3D002315-1118-48BB-A746-EE618EAF21D7}" dt="2023-05-19T13:00:33.568" v="194" actId="700"/>
          <ac:spMkLst>
            <pc:docMk/>
            <pc:sldMk cId="1819572938" sldId="301"/>
            <ac:spMk id="4" creationId="{523AE960-1EFB-EF71-757F-BF358F42F7F3}"/>
          </ac:spMkLst>
        </pc:spChg>
        <pc:spChg chg="add">
          <ac:chgData name="Emily Crose" userId="5a1598ef78992c55" providerId="LiveId" clId="{3D002315-1118-48BB-A746-EE618EAF21D7}" dt="2023-05-19T13:00:37.090" v="195" actId="26606"/>
          <ac:spMkLst>
            <pc:docMk/>
            <pc:sldMk cId="1819572938" sldId="301"/>
            <ac:spMk id="19" creationId="{5BC51F77-AE74-4F38-B1DC-29475E38CABD}"/>
          </ac:spMkLst>
        </pc:spChg>
        <pc:spChg chg="add">
          <ac:chgData name="Emily Crose" userId="5a1598ef78992c55" providerId="LiveId" clId="{3D002315-1118-48BB-A746-EE618EAF21D7}" dt="2023-05-19T13:00:37.090" v="195" actId="26606"/>
          <ac:spMkLst>
            <pc:docMk/>
            <pc:sldMk cId="1819572938" sldId="301"/>
            <ac:spMk id="21" creationId="{FCE87B8C-E5AA-4044-AB91-DDA3084BE456}"/>
          </ac:spMkLst>
        </pc:spChg>
        <pc:picChg chg="mod">
          <ac:chgData name="Emily Crose" userId="5a1598ef78992c55" providerId="LiveId" clId="{3D002315-1118-48BB-A746-EE618EAF21D7}" dt="2023-05-19T13:00:37.090" v="195" actId="26606"/>
          <ac:picMkLst>
            <pc:docMk/>
            <pc:sldMk cId="1819572938" sldId="301"/>
            <ac:picMk id="14" creationId="{48868C10-01A0-A6D5-DC86-DE52CEFDEB09}"/>
          </ac:picMkLst>
        </pc:picChg>
      </pc:sldChg>
      <pc:sldChg chg="add">
        <pc:chgData name="Emily Crose" userId="5a1598ef78992c55" providerId="LiveId" clId="{3D002315-1118-48BB-A746-EE618EAF21D7}" dt="2023-05-11T15:29:15.031" v="12"/>
        <pc:sldMkLst>
          <pc:docMk/>
          <pc:sldMk cId="2541419034" sldId="302"/>
        </pc:sldMkLst>
      </pc:sldChg>
      <pc:sldChg chg="add setBg">
        <pc:chgData name="Emily Crose" userId="5a1598ef78992c55" providerId="LiveId" clId="{3D002315-1118-48BB-A746-EE618EAF21D7}" dt="2023-05-11T15:29:15.031" v="12"/>
        <pc:sldMkLst>
          <pc:docMk/>
          <pc:sldMk cId="3482304054" sldId="303"/>
        </pc:sldMkLst>
      </pc:sldChg>
      <pc:sldChg chg="delSp add setBg delDesignElem">
        <pc:chgData name="Emily Crose" userId="5a1598ef78992c55" providerId="LiveId" clId="{3D002315-1118-48BB-A746-EE618EAF21D7}" dt="2023-05-11T15:29:15.031" v="12"/>
        <pc:sldMkLst>
          <pc:docMk/>
          <pc:sldMk cId="2072247977" sldId="304"/>
        </pc:sldMkLst>
        <pc:spChg chg="del">
          <ac:chgData name="Emily Crose" userId="5a1598ef78992c55" providerId="LiveId" clId="{3D002315-1118-48BB-A746-EE618EAF21D7}" dt="2023-05-11T15:29:15.031" v="12"/>
          <ac:spMkLst>
            <pc:docMk/>
            <pc:sldMk cId="2072247977" sldId="304"/>
            <ac:spMk id="10" creationId="{9A30BEE6-CF9E-4712-A953-4B67901FC5F5}"/>
          </ac:spMkLst>
        </pc:spChg>
      </pc:sldChg>
      <pc:sldChg chg="addSp delSp modSp add mod setBg setClrOvrMap delDesignElem">
        <pc:chgData name="Emily Crose" userId="5a1598ef78992c55" providerId="LiveId" clId="{3D002315-1118-48BB-A746-EE618EAF21D7}" dt="2023-05-19T13:00:48.636" v="197" actId="26606"/>
        <pc:sldMkLst>
          <pc:docMk/>
          <pc:sldMk cId="1665156498" sldId="305"/>
        </pc:sldMkLst>
        <pc:spChg chg="mod">
          <ac:chgData name="Emily Crose" userId="5a1598ef78992c55" providerId="LiveId" clId="{3D002315-1118-48BB-A746-EE618EAF21D7}" dt="2023-05-19T13:00:48.636" v="197" actId="26606"/>
          <ac:spMkLst>
            <pc:docMk/>
            <pc:sldMk cId="1665156498" sldId="305"/>
            <ac:spMk id="2" creationId="{F57B86BA-F2F0-9A36-F3A8-32194771A64B}"/>
          </ac:spMkLst>
        </pc:spChg>
        <pc:spChg chg="add">
          <ac:chgData name="Emily Crose" userId="5a1598ef78992c55" providerId="LiveId" clId="{3D002315-1118-48BB-A746-EE618EAF21D7}" dt="2023-05-19T13:00:48.636" v="197" actId="26606"/>
          <ac:spMkLst>
            <pc:docMk/>
            <pc:sldMk cId="1665156498" sldId="305"/>
            <ac:spMk id="7" creationId="{B2ADCE7A-5E56-4C8E-B245-E2EEDA79C7E1}"/>
          </ac:spMkLst>
        </pc:spChg>
        <pc:spChg chg="add">
          <ac:chgData name="Emily Crose" userId="5a1598ef78992c55" providerId="LiveId" clId="{3D002315-1118-48BB-A746-EE618EAF21D7}" dt="2023-05-19T13:00:48.636" v="197" actId="26606"/>
          <ac:spMkLst>
            <pc:docMk/>
            <pc:sldMk cId="1665156498" sldId="305"/>
            <ac:spMk id="8" creationId="{027A2F77-6BCE-423F-9C06-5D6A1FFE4EC1}"/>
          </ac:spMkLst>
        </pc:spChg>
        <pc:spChg chg="del">
          <ac:chgData name="Emily Crose" userId="5a1598ef78992c55" providerId="LiveId" clId="{3D002315-1118-48BB-A746-EE618EAF21D7}" dt="2023-05-11T15:29:15.031" v="12"/>
          <ac:spMkLst>
            <pc:docMk/>
            <pc:sldMk cId="1665156498" sldId="305"/>
            <ac:spMk id="10" creationId="{5FA21C72-692C-49FD-9EB4-DDDDDEBD4BD6}"/>
          </ac:spMkLst>
        </pc:spChg>
        <pc:spChg chg="del">
          <ac:chgData name="Emily Crose" userId="5a1598ef78992c55" providerId="LiveId" clId="{3D002315-1118-48BB-A746-EE618EAF21D7}" dt="2023-05-11T15:29:15.031" v="12"/>
          <ac:spMkLst>
            <pc:docMk/>
            <pc:sldMk cId="1665156498" sldId="305"/>
            <ac:spMk id="12" creationId="{FBAF941A-6830-47A3-B63C-7C7B66AEA73B}"/>
          </ac:spMkLst>
        </pc:spChg>
        <pc:spChg chg="add">
          <ac:chgData name="Emily Crose" userId="5a1598ef78992c55" providerId="LiveId" clId="{3D002315-1118-48BB-A746-EE618EAF21D7}" dt="2023-05-19T13:00:48.636" v="197" actId="26606"/>
          <ac:spMkLst>
            <pc:docMk/>
            <pc:sldMk cId="1665156498" sldId="305"/>
            <ac:spMk id="14" creationId="{20CB201F-BC0A-4D22-B7C7-230F82F61B93}"/>
          </ac:spMkLst>
        </pc:spChg>
        <pc:picChg chg="mod ord">
          <ac:chgData name="Emily Crose" userId="5a1598ef78992c55" providerId="LiveId" clId="{3D002315-1118-48BB-A746-EE618EAF21D7}" dt="2023-05-19T13:00:48.636" v="197" actId="26606"/>
          <ac:picMkLst>
            <pc:docMk/>
            <pc:sldMk cId="1665156498" sldId="305"/>
            <ac:picMk id="5" creationId="{E7B7330E-B0FD-23B2-CDDB-5C7F5FEDA98A}"/>
          </ac:picMkLst>
        </pc:picChg>
      </pc:sldChg>
      <pc:sldChg chg="addSp delSp modSp add mod setBg modClrScheme addAnim chgLayout">
        <pc:chgData name="Emily Crose" userId="5a1598ef78992c55" providerId="LiveId" clId="{3D002315-1118-48BB-A746-EE618EAF21D7}" dt="2023-05-19T13:00:57.597" v="200"/>
        <pc:sldMkLst>
          <pc:docMk/>
          <pc:sldMk cId="27410325" sldId="306"/>
        </pc:sldMkLst>
        <pc:spChg chg="mod ord">
          <ac:chgData name="Emily Crose" userId="5a1598ef78992c55" providerId="LiveId" clId="{3D002315-1118-48BB-A746-EE618EAF21D7}" dt="2023-05-19T13:00:57.597" v="199" actId="26606"/>
          <ac:spMkLst>
            <pc:docMk/>
            <pc:sldMk cId="27410325" sldId="306"/>
            <ac:spMk id="2" creationId="{A5028944-5320-71D4-7F03-C35291E22FA5}"/>
          </ac:spMkLst>
        </pc:spChg>
        <pc:spChg chg="del">
          <ac:chgData name="Emily Crose" userId="5a1598ef78992c55" providerId="LiveId" clId="{3D002315-1118-48BB-A746-EE618EAF21D7}" dt="2023-05-19T13:00:54.205" v="198" actId="700"/>
          <ac:spMkLst>
            <pc:docMk/>
            <pc:sldMk cId="27410325" sldId="306"/>
            <ac:spMk id="3" creationId="{994B2E91-3990-8879-01A5-AC95726E47FC}"/>
          </ac:spMkLst>
        </pc:spChg>
        <pc:spChg chg="add">
          <ac:chgData name="Emily Crose" userId="5a1598ef78992c55" providerId="LiveId" clId="{3D002315-1118-48BB-A746-EE618EAF21D7}" dt="2023-05-19T13:00:57.597" v="199" actId="26606"/>
          <ac:spMkLst>
            <pc:docMk/>
            <pc:sldMk cId="27410325" sldId="306"/>
            <ac:spMk id="10" creationId="{5BC51F77-AE74-4F38-B1DC-29475E38CABD}"/>
          </ac:spMkLst>
        </pc:spChg>
        <pc:spChg chg="add">
          <ac:chgData name="Emily Crose" userId="5a1598ef78992c55" providerId="LiveId" clId="{3D002315-1118-48BB-A746-EE618EAF21D7}" dt="2023-05-19T13:00:57.597" v="199" actId="26606"/>
          <ac:spMkLst>
            <pc:docMk/>
            <pc:sldMk cId="27410325" sldId="306"/>
            <ac:spMk id="12" creationId="{FCE87B8C-E5AA-4044-AB91-DDA3084BE456}"/>
          </ac:spMkLst>
        </pc:spChg>
        <pc:picChg chg="mod">
          <ac:chgData name="Emily Crose" userId="5a1598ef78992c55" providerId="LiveId" clId="{3D002315-1118-48BB-A746-EE618EAF21D7}" dt="2023-05-19T13:00:57.597" v="199" actId="26606"/>
          <ac:picMkLst>
            <pc:docMk/>
            <pc:sldMk cId="27410325" sldId="306"/>
            <ac:picMk id="5" creationId="{DB3A7771-C90C-24B9-5CD8-CFB0A8B9355F}"/>
          </ac:picMkLst>
        </pc:picChg>
      </pc:sldChg>
      <pc:sldChg chg="modSp new mod">
        <pc:chgData name="Emily Crose" userId="5a1598ef78992c55" providerId="LiveId" clId="{3D002315-1118-48BB-A746-EE618EAF21D7}" dt="2023-05-11T15:32:33.647" v="191" actId="20577"/>
        <pc:sldMkLst>
          <pc:docMk/>
          <pc:sldMk cId="3410138358" sldId="307"/>
        </pc:sldMkLst>
        <pc:spChg chg="mod">
          <ac:chgData name="Emily Crose" userId="5a1598ef78992c55" providerId="LiveId" clId="{3D002315-1118-48BB-A746-EE618EAF21D7}" dt="2023-05-11T15:31:37.585" v="53" actId="20577"/>
          <ac:spMkLst>
            <pc:docMk/>
            <pc:sldMk cId="3410138358" sldId="307"/>
            <ac:spMk id="2" creationId="{7CDACB82-6BF9-AD17-6685-40C02D548BDA}"/>
          </ac:spMkLst>
        </pc:spChg>
        <pc:spChg chg="mod">
          <ac:chgData name="Emily Crose" userId="5a1598ef78992c55" providerId="LiveId" clId="{3D002315-1118-48BB-A746-EE618EAF21D7}" dt="2023-05-11T15:32:33.647" v="191" actId="20577"/>
          <ac:spMkLst>
            <pc:docMk/>
            <pc:sldMk cId="3410138358" sldId="307"/>
            <ac:spMk id="3" creationId="{E7ED2158-1C4B-8A38-AE7D-FCB71748549B}"/>
          </ac:spMkLst>
        </pc:spChg>
      </pc:sldChg>
    </pc:docChg>
  </pc:docChgLst>
  <pc:docChgLst>
    <pc:chgData name="Emily Crose" userId="5a1598ef78992c55" providerId="LiveId" clId="{688DB68F-6707-43AE-8D07-989C558D6BCA}"/>
    <pc:docChg chg="modSld sldOrd">
      <pc:chgData name="Emily Crose" userId="5a1598ef78992c55" providerId="LiveId" clId="{688DB68F-6707-43AE-8D07-989C558D6BCA}" dt="2023-04-11T14:13:29.346" v="1"/>
      <pc:docMkLst>
        <pc:docMk/>
      </pc:docMkLst>
      <pc:sldChg chg="ord">
        <pc:chgData name="Emily Crose" userId="5a1598ef78992c55" providerId="LiveId" clId="{688DB68F-6707-43AE-8D07-989C558D6BCA}" dt="2023-04-11T14:13:29.346" v="1"/>
        <pc:sldMkLst>
          <pc:docMk/>
          <pc:sldMk cId="3064324874" sldId="274"/>
        </pc:sldMkLst>
      </pc:sldChg>
      <pc:sldChg chg="ord">
        <pc:chgData name="Emily Crose" userId="5a1598ef78992c55" providerId="LiveId" clId="{688DB68F-6707-43AE-8D07-989C558D6BCA}" dt="2023-04-11T14:13:29.346" v="1"/>
        <pc:sldMkLst>
          <pc:docMk/>
          <pc:sldMk cId="2931791980" sldId="28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dirty="0"/>
            <a:t>Understanding modern software</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E877-4B2E-461D-A68F-F6F6CBE13BC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0D5354-807A-45C4-AD21-53E23748D47C}">
      <dgm:prSet/>
      <dgm:spPr/>
      <dgm:t>
        <a:bodyPr/>
        <a:lstStyle/>
        <a:p>
          <a:r>
            <a:rPr lang="en-US"/>
            <a:t>Windows</a:t>
          </a:r>
        </a:p>
      </dgm:t>
    </dgm:pt>
    <dgm:pt modelId="{2B52B676-DB2F-4376-A714-593472459810}" type="parTrans" cxnId="{B192A32A-DC44-4944-9064-901F38BAB8A8}">
      <dgm:prSet/>
      <dgm:spPr/>
      <dgm:t>
        <a:bodyPr/>
        <a:lstStyle/>
        <a:p>
          <a:endParaRPr lang="en-US"/>
        </a:p>
      </dgm:t>
    </dgm:pt>
    <dgm:pt modelId="{95994BD7-208E-493F-B570-1EC4D4EBAC60}" type="sibTrans" cxnId="{B192A32A-DC44-4944-9064-901F38BAB8A8}">
      <dgm:prSet/>
      <dgm:spPr/>
      <dgm:t>
        <a:bodyPr/>
        <a:lstStyle/>
        <a:p>
          <a:endParaRPr lang="en-US"/>
        </a:p>
      </dgm:t>
    </dgm:pt>
    <dgm:pt modelId="{AF6E83D6-CC9F-4249-9489-3BEFAC72A82C}">
      <dgm:prSet/>
      <dgm:spPr/>
      <dgm:t>
        <a:bodyPr/>
        <a:lstStyle/>
        <a:p>
          <a:r>
            <a:rPr lang="en-US"/>
            <a:t>10</a:t>
          </a:r>
        </a:p>
      </dgm:t>
    </dgm:pt>
    <dgm:pt modelId="{47E5C7FE-57AB-4940-8364-371D79F43538}" type="parTrans" cxnId="{38A2C185-6427-49C1-893C-11EC67E4F56F}">
      <dgm:prSet/>
      <dgm:spPr/>
      <dgm:t>
        <a:bodyPr/>
        <a:lstStyle/>
        <a:p>
          <a:endParaRPr lang="en-US"/>
        </a:p>
      </dgm:t>
    </dgm:pt>
    <dgm:pt modelId="{EFE31A76-9549-474B-8FCF-99DAB56CF73A}" type="sibTrans" cxnId="{38A2C185-6427-49C1-893C-11EC67E4F56F}">
      <dgm:prSet/>
      <dgm:spPr/>
      <dgm:t>
        <a:bodyPr/>
        <a:lstStyle/>
        <a:p>
          <a:endParaRPr lang="en-US"/>
        </a:p>
      </dgm:t>
    </dgm:pt>
    <dgm:pt modelId="{5919E948-10AD-4105-AF0C-7F875B465DFC}">
      <dgm:prSet/>
      <dgm:spPr/>
      <dgm:t>
        <a:bodyPr/>
        <a:lstStyle/>
        <a:p>
          <a:r>
            <a:rPr lang="en-US"/>
            <a:t>11</a:t>
          </a:r>
        </a:p>
      </dgm:t>
    </dgm:pt>
    <dgm:pt modelId="{18DBDC5A-0324-437A-810A-824EBAB9B932}" type="parTrans" cxnId="{03FDCE2F-3DB3-4944-845F-9507144C4F7F}">
      <dgm:prSet/>
      <dgm:spPr/>
      <dgm:t>
        <a:bodyPr/>
        <a:lstStyle/>
        <a:p>
          <a:endParaRPr lang="en-US"/>
        </a:p>
      </dgm:t>
    </dgm:pt>
    <dgm:pt modelId="{812E8D32-BDCD-4248-9BEB-40A1FA699C6C}" type="sibTrans" cxnId="{03FDCE2F-3DB3-4944-845F-9507144C4F7F}">
      <dgm:prSet/>
      <dgm:spPr/>
      <dgm:t>
        <a:bodyPr/>
        <a:lstStyle/>
        <a:p>
          <a:endParaRPr lang="en-US"/>
        </a:p>
      </dgm:t>
    </dgm:pt>
    <dgm:pt modelId="{1A190710-85E0-4E0F-B74C-C4B028D3227A}">
      <dgm:prSet/>
      <dgm:spPr/>
      <dgm:t>
        <a:bodyPr/>
        <a:lstStyle/>
        <a:p>
          <a:r>
            <a:rPr lang="en-US"/>
            <a:t>Embedded</a:t>
          </a:r>
        </a:p>
      </dgm:t>
    </dgm:pt>
    <dgm:pt modelId="{19346CA1-2DC5-48F1-9032-74A2B7C988EB}" type="parTrans" cxnId="{211E972A-94F5-4AE6-8AEF-7F66D1E1A821}">
      <dgm:prSet/>
      <dgm:spPr/>
      <dgm:t>
        <a:bodyPr/>
        <a:lstStyle/>
        <a:p>
          <a:endParaRPr lang="en-US"/>
        </a:p>
      </dgm:t>
    </dgm:pt>
    <dgm:pt modelId="{C24F6C09-E35A-476D-8889-77A2EE402D95}" type="sibTrans" cxnId="{211E972A-94F5-4AE6-8AEF-7F66D1E1A821}">
      <dgm:prSet/>
      <dgm:spPr/>
      <dgm:t>
        <a:bodyPr/>
        <a:lstStyle/>
        <a:p>
          <a:endParaRPr lang="en-US"/>
        </a:p>
      </dgm:t>
    </dgm:pt>
    <dgm:pt modelId="{EFD6288B-1935-4633-A0C2-3259113456ED}">
      <dgm:prSet/>
      <dgm:spPr/>
      <dgm:t>
        <a:bodyPr/>
        <a:lstStyle/>
        <a:p>
          <a:r>
            <a:rPr lang="en-US"/>
            <a:t>Mac OS</a:t>
          </a:r>
        </a:p>
      </dgm:t>
    </dgm:pt>
    <dgm:pt modelId="{16803552-0093-4195-979E-A09F0B2D5C01}" type="parTrans" cxnId="{D2CED55C-E1D4-4DD9-832A-C0B82A988469}">
      <dgm:prSet/>
      <dgm:spPr/>
      <dgm:t>
        <a:bodyPr/>
        <a:lstStyle/>
        <a:p>
          <a:endParaRPr lang="en-US"/>
        </a:p>
      </dgm:t>
    </dgm:pt>
    <dgm:pt modelId="{4C55A6F4-8732-4E97-86F7-D37DD7A5DB4A}" type="sibTrans" cxnId="{D2CED55C-E1D4-4DD9-832A-C0B82A988469}">
      <dgm:prSet/>
      <dgm:spPr/>
      <dgm:t>
        <a:bodyPr/>
        <a:lstStyle/>
        <a:p>
          <a:endParaRPr lang="en-US"/>
        </a:p>
      </dgm:t>
    </dgm:pt>
    <dgm:pt modelId="{B2B5083B-C43F-4ECE-A958-6AAE0238F032}">
      <dgm:prSet/>
      <dgm:spPr/>
      <dgm:t>
        <a:bodyPr/>
        <a:lstStyle/>
        <a:p>
          <a:r>
            <a:rPr lang="en-US"/>
            <a:t>iOS</a:t>
          </a:r>
        </a:p>
      </dgm:t>
    </dgm:pt>
    <dgm:pt modelId="{AFEF3E8E-191A-44B6-94C6-09D330B5A8BB}" type="parTrans" cxnId="{7AB48DF4-4A4C-40D2-834C-82E364F045BD}">
      <dgm:prSet/>
      <dgm:spPr/>
      <dgm:t>
        <a:bodyPr/>
        <a:lstStyle/>
        <a:p>
          <a:endParaRPr lang="en-US"/>
        </a:p>
      </dgm:t>
    </dgm:pt>
    <dgm:pt modelId="{36A24349-0295-492F-B08F-D95A4C354740}" type="sibTrans" cxnId="{7AB48DF4-4A4C-40D2-834C-82E364F045BD}">
      <dgm:prSet/>
      <dgm:spPr/>
      <dgm:t>
        <a:bodyPr/>
        <a:lstStyle/>
        <a:p>
          <a:endParaRPr lang="en-US"/>
        </a:p>
      </dgm:t>
    </dgm:pt>
    <dgm:pt modelId="{7DD8A176-7E5B-4B7B-92C8-BA28A775C396}">
      <dgm:prSet/>
      <dgm:spPr/>
      <dgm:t>
        <a:bodyPr/>
        <a:lstStyle/>
        <a:p>
          <a:r>
            <a:rPr lang="en-US"/>
            <a:t>Linux</a:t>
          </a:r>
        </a:p>
      </dgm:t>
    </dgm:pt>
    <dgm:pt modelId="{FE2E0FF2-4377-47A9-B3D6-97CB09F4947C}" type="parTrans" cxnId="{EC8A20B0-2177-486F-9C1E-8C4ADD37D6E3}">
      <dgm:prSet/>
      <dgm:spPr/>
      <dgm:t>
        <a:bodyPr/>
        <a:lstStyle/>
        <a:p>
          <a:endParaRPr lang="en-US"/>
        </a:p>
      </dgm:t>
    </dgm:pt>
    <dgm:pt modelId="{7EC1EC30-238C-48F0-B2B9-22E18F192A46}" type="sibTrans" cxnId="{EC8A20B0-2177-486F-9C1E-8C4ADD37D6E3}">
      <dgm:prSet/>
      <dgm:spPr/>
      <dgm:t>
        <a:bodyPr/>
        <a:lstStyle/>
        <a:p>
          <a:endParaRPr lang="en-US"/>
        </a:p>
      </dgm:t>
    </dgm:pt>
    <dgm:pt modelId="{739C4214-6BDA-4B22-B770-2813790A2FB4}">
      <dgm:prSet/>
      <dgm:spPr/>
      <dgm:t>
        <a:bodyPr/>
        <a:lstStyle/>
        <a:p>
          <a:r>
            <a:rPr lang="en-US"/>
            <a:t>Various flavors</a:t>
          </a:r>
        </a:p>
      </dgm:t>
    </dgm:pt>
    <dgm:pt modelId="{15B79A57-B42A-4B34-BB59-C3C456984794}" type="parTrans" cxnId="{2D55B771-861E-4B74-A521-AA3A03E49FA0}">
      <dgm:prSet/>
      <dgm:spPr/>
      <dgm:t>
        <a:bodyPr/>
        <a:lstStyle/>
        <a:p>
          <a:endParaRPr lang="en-US"/>
        </a:p>
      </dgm:t>
    </dgm:pt>
    <dgm:pt modelId="{F19399D2-9927-4E0F-90D1-DAEDBC60C0AF}" type="sibTrans" cxnId="{2D55B771-861E-4B74-A521-AA3A03E49FA0}">
      <dgm:prSet/>
      <dgm:spPr/>
      <dgm:t>
        <a:bodyPr/>
        <a:lstStyle/>
        <a:p>
          <a:endParaRPr lang="en-US"/>
        </a:p>
      </dgm:t>
    </dgm:pt>
    <dgm:pt modelId="{77445578-A075-479C-87D9-BDC23436B82F}" type="pres">
      <dgm:prSet presAssocID="{8AA0E877-4B2E-461D-A68F-F6F6CBE13BC1}" presName="linear" presStyleCnt="0">
        <dgm:presLayoutVars>
          <dgm:animLvl val="lvl"/>
          <dgm:resizeHandles val="exact"/>
        </dgm:presLayoutVars>
      </dgm:prSet>
      <dgm:spPr/>
    </dgm:pt>
    <dgm:pt modelId="{619C135E-6D8E-48AF-88F6-95929319E457}" type="pres">
      <dgm:prSet presAssocID="{E00D5354-807A-45C4-AD21-53E23748D47C}" presName="parentText" presStyleLbl="node1" presStyleIdx="0" presStyleCnt="4">
        <dgm:presLayoutVars>
          <dgm:chMax val="0"/>
          <dgm:bulletEnabled val="1"/>
        </dgm:presLayoutVars>
      </dgm:prSet>
      <dgm:spPr/>
    </dgm:pt>
    <dgm:pt modelId="{EF00236F-6F95-4C47-9839-FCA2358BA691}" type="pres">
      <dgm:prSet presAssocID="{E00D5354-807A-45C4-AD21-53E23748D47C}" presName="childText" presStyleLbl="revTx" presStyleIdx="0" presStyleCnt="2">
        <dgm:presLayoutVars>
          <dgm:bulletEnabled val="1"/>
        </dgm:presLayoutVars>
      </dgm:prSet>
      <dgm:spPr/>
    </dgm:pt>
    <dgm:pt modelId="{BD93AEE6-BA91-4CD7-AB4A-2D8BDD1C0B61}" type="pres">
      <dgm:prSet presAssocID="{EFD6288B-1935-4633-A0C2-3259113456ED}" presName="parentText" presStyleLbl="node1" presStyleIdx="1" presStyleCnt="4">
        <dgm:presLayoutVars>
          <dgm:chMax val="0"/>
          <dgm:bulletEnabled val="1"/>
        </dgm:presLayoutVars>
      </dgm:prSet>
      <dgm:spPr/>
    </dgm:pt>
    <dgm:pt modelId="{9EB8399D-BFA7-49DD-9CB7-93815FFE281E}" type="pres">
      <dgm:prSet presAssocID="{4C55A6F4-8732-4E97-86F7-D37DD7A5DB4A}" presName="spacer" presStyleCnt="0"/>
      <dgm:spPr/>
    </dgm:pt>
    <dgm:pt modelId="{2E0D2C87-3494-41B0-A86E-0AAE8532B4DC}" type="pres">
      <dgm:prSet presAssocID="{B2B5083B-C43F-4ECE-A958-6AAE0238F032}" presName="parentText" presStyleLbl="node1" presStyleIdx="2" presStyleCnt="4">
        <dgm:presLayoutVars>
          <dgm:chMax val="0"/>
          <dgm:bulletEnabled val="1"/>
        </dgm:presLayoutVars>
      </dgm:prSet>
      <dgm:spPr/>
    </dgm:pt>
    <dgm:pt modelId="{2F9A9B9C-6379-477F-9283-28C8E9A379CF}" type="pres">
      <dgm:prSet presAssocID="{36A24349-0295-492F-B08F-D95A4C354740}" presName="spacer" presStyleCnt="0"/>
      <dgm:spPr/>
    </dgm:pt>
    <dgm:pt modelId="{15659233-C9D3-4AAF-BC91-5231195C377D}" type="pres">
      <dgm:prSet presAssocID="{7DD8A176-7E5B-4B7B-92C8-BA28A775C396}" presName="parentText" presStyleLbl="node1" presStyleIdx="3" presStyleCnt="4">
        <dgm:presLayoutVars>
          <dgm:chMax val="0"/>
          <dgm:bulletEnabled val="1"/>
        </dgm:presLayoutVars>
      </dgm:prSet>
      <dgm:spPr/>
    </dgm:pt>
    <dgm:pt modelId="{0CE930B5-0F11-45FB-8404-0A992717F9ED}" type="pres">
      <dgm:prSet presAssocID="{7DD8A176-7E5B-4B7B-92C8-BA28A775C396}" presName="childText" presStyleLbl="revTx" presStyleIdx="1" presStyleCnt="2">
        <dgm:presLayoutVars>
          <dgm:bulletEnabled val="1"/>
        </dgm:presLayoutVars>
      </dgm:prSet>
      <dgm:spPr/>
    </dgm:pt>
  </dgm:ptLst>
  <dgm:cxnLst>
    <dgm:cxn modelId="{6F05921C-C31D-4E54-A4D1-808ABB4EE8FE}" type="presOf" srcId="{AF6E83D6-CC9F-4249-9489-3BEFAC72A82C}" destId="{EF00236F-6F95-4C47-9839-FCA2358BA691}" srcOrd="0" destOrd="0" presId="urn:microsoft.com/office/officeart/2005/8/layout/vList2"/>
    <dgm:cxn modelId="{211E972A-94F5-4AE6-8AEF-7F66D1E1A821}" srcId="{E00D5354-807A-45C4-AD21-53E23748D47C}" destId="{1A190710-85E0-4E0F-B74C-C4B028D3227A}" srcOrd="2" destOrd="0" parTransId="{19346CA1-2DC5-48F1-9032-74A2B7C988EB}" sibTransId="{C24F6C09-E35A-476D-8889-77A2EE402D95}"/>
    <dgm:cxn modelId="{B192A32A-DC44-4944-9064-901F38BAB8A8}" srcId="{8AA0E877-4B2E-461D-A68F-F6F6CBE13BC1}" destId="{E00D5354-807A-45C4-AD21-53E23748D47C}" srcOrd="0" destOrd="0" parTransId="{2B52B676-DB2F-4376-A714-593472459810}" sibTransId="{95994BD7-208E-493F-B570-1EC4D4EBAC60}"/>
    <dgm:cxn modelId="{03FDCE2F-3DB3-4944-845F-9507144C4F7F}" srcId="{E00D5354-807A-45C4-AD21-53E23748D47C}" destId="{5919E948-10AD-4105-AF0C-7F875B465DFC}" srcOrd="1" destOrd="0" parTransId="{18DBDC5A-0324-437A-810A-824EBAB9B932}" sibTransId="{812E8D32-BDCD-4248-9BEB-40A1FA699C6C}"/>
    <dgm:cxn modelId="{D2CED55C-E1D4-4DD9-832A-C0B82A988469}" srcId="{8AA0E877-4B2E-461D-A68F-F6F6CBE13BC1}" destId="{EFD6288B-1935-4633-A0C2-3259113456ED}" srcOrd="1" destOrd="0" parTransId="{16803552-0093-4195-979E-A09F0B2D5C01}" sibTransId="{4C55A6F4-8732-4E97-86F7-D37DD7A5DB4A}"/>
    <dgm:cxn modelId="{27CC0244-535D-4E89-AF41-A4EDFB22EC09}" type="presOf" srcId="{EFD6288B-1935-4633-A0C2-3259113456ED}" destId="{BD93AEE6-BA91-4CD7-AB4A-2D8BDD1C0B61}" srcOrd="0" destOrd="0" presId="urn:microsoft.com/office/officeart/2005/8/layout/vList2"/>
    <dgm:cxn modelId="{175DD84C-4BD0-4656-A82C-82116EAFEA9A}" type="presOf" srcId="{7DD8A176-7E5B-4B7B-92C8-BA28A775C396}" destId="{15659233-C9D3-4AAF-BC91-5231195C377D}" srcOrd="0" destOrd="0" presId="urn:microsoft.com/office/officeart/2005/8/layout/vList2"/>
    <dgm:cxn modelId="{73D04B4F-BE64-4CD4-9FA0-8E9F8337DD97}" type="presOf" srcId="{E00D5354-807A-45C4-AD21-53E23748D47C}" destId="{619C135E-6D8E-48AF-88F6-95929319E457}" srcOrd="0" destOrd="0" presId="urn:microsoft.com/office/officeart/2005/8/layout/vList2"/>
    <dgm:cxn modelId="{2D55B771-861E-4B74-A521-AA3A03E49FA0}" srcId="{7DD8A176-7E5B-4B7B-92C8-BA28A775C396}" destId="{739C4214-6BDA-4B22-B770-2813790A2FB4}" srcOrd="0" destOrd="0" parTransId="{15B79A57-B42A-4B34-BB59-C3C456984794}" sibTransId="{F19399D2-9927-4E0F-90D1-DAEDBC60C0AF}"/>
    <dgm:cxn modelId="{8C0FFE53-B7AA-4014-A2C7-D099FF57A5A2}" type="presOf" srcId="{739C4214-6BDA-4B22-B770-2813790A2FB4}" destId="{0CE930B5-0F11-45FB-8404-0A992717F9ED}" srcOrd="0" destOrd="0" presId="urn:microsoft.com/office/officeart/2005/8/layout/vList2"/>
    <dgm:cxn modelId="{38A2C185-6427-49C1-893C-11EC67E4F56F}" srcId="{E00D5354-807A-45C4-AD21-53E23748D47C}" destId="{AF6E83D6-CC9F-4249-9489-3BEFAC72A82C}" srcOrd="0" destOrd="0" parTransId="{47E5C7FE-57AB-4940-8364-371D79F43538}" sibTransId="{EFE31A76-9549-474B-8FCF-99DAB56CF73A}"/>
    <dgm:cxn modelId="{FEB5B398-740F-46C5-BAAD-A66FC3CE7F49}" type="presOf" srcId="{5919E948-10AD-4105-AF0C-7F875B465DFC}" destId="{EF00236F-6F95-4C47-9839-FCA2358BA691}" srcOrd="0" destOrd="1" presId="urn:microsoft.com/office/officeart/2005/8/layout/vList2"/>
    <dgm:cxn modelId="{EC8A20B0-2177-486F-9C1E-8C4ADD37D6E3}" srcId="{8AA0E877-4B2E-461D-A68F-F6F6CBE13BC1}" destId="{7DD8A176-7E5B-4B7B-92C8-BA28A775C396}" srcOrd="3" destOrd="0" parTransId="{FE2E0FF2-4377-47A9-B3D6-97CB09F4947C}" sibTransId="{7EC1EC30-238C-48F0-B2B9-22E18F192A46}"/>
    <dgm:cxn modelId="{8BE1C8D8-F2DF-4244-BBDE-E45E16572CB1}" type="presOf" srcId="{1A190710-85E0-4E0F-B74C-C4B028D3227A}" destId="{EF00236F-6F95-4C47-9839-FCA2358BA691}" srcOrd="0" destOrd="2" presId="urn:microsoft.com/office/officeart/2005/8/layout/vList2"/>
    <dgm:cxn modelId="{7AB48DF4-4A4C-40D2-834C-82E364F045BD}" srcId="{8AA0E877-4B2E-461D-A68F-F6F6CBE13BC1}" destId="{B2B5083B-C43F-4ECE-A958-6AAE0238F032}" srcOrd="2" destOrd="0" parTransId="{AFEF3E8E-191A-44B6-94C6-09D330B5A8BB}" sibTransId="{36A24349-0295-492F-B08F-D95A4C354740}"/>
    <dgm:cxn modelId="{534665F5-A3B0-421B-88B4-EA576EDAD0B8}" type="presOf" srcId="{B2B5083B-C43F-4ECE-A958-6AAE0238F032}" destId="{2E0D2C87-3494-41B0-A86E-0AAE8532B4DC}" srcOrd="0" destOrd="0" presId="urn:microsoft.com/office/officeart/2005/8/layout/vList2"/>
    <dgm:cxn modelId="{3E881BFF-92E3-448F-9602-E06DBBD01AD2}" type="presOf" srcId="{8AA0E877-4B2E-461D-A68F-F6F6CBE13BC1}" destId="{77445578-A075-479C-87D9-BDC23436B82F}" srcOrd="0" destOrd="0" presId="urn:microsoft.com/office/officeart/2005/8/layout/vList2"/>
    <dgm:cxn modelId="{E3CFC568-6F8E-4735-83F0-AC2BE294BDDB}" type="presParOf" srcId="{77445578-A075-479C-87D9-BDC23436B82F}" destId="{619C135E-6D8E-48AF-88F6-95929319E457}" srcOrd="0" destOrd="0" presId="urn:microsoft.com/office/officeart/2005/8/layout/vList2"/>
    <dgm:cxn modelId="{9E576A94-8294-4067-BDBC-7EC827EA4C3D}" type="presParOf" srcId="{77445578-A075-479C-87D9-BDC23436B82F}" destId="{EF00236F-6F95-4C47-9839-FCA2358BA691}" srcOrd="1" destOrd="0" presId="urn:microsoft.com/office/officeart/2005/8/layout/vList2"/>
    <dgm:cxn modelId="{933518E5-1243-45CB-AFA0-262221F89C20}" type="presParOf" srcId="{77445578-A075-479C-87D9-BDC23436B82F}" destId="{BD93AEE6-BA91-4CD7-AB4A-2D8BDD1C0B61}" srcOrd="2" destOrd="0" presId="urn:microsoft.com/office/officeart/2005/8/layout/vList2"/>
    <dgm:cxn modelId="{6772F5E6-54AB-4144-A667-DFCEC580E0B7}" type="presParOf" srcId="{77445578-A075-479C-87D9-BDC23436B82F}" destId="{9EB8399D-BFA7-49DD-9CB7-93815FFE281E}" srcOrd="3" destOrd="0" presId="urn:microsoft.com/office/officeart/2005/8/layout/vList2"/>
    <dgm:cxn modelId="{1B3E5606-6D51-4F69-9D04-AAF861AEA715}" type="presParOf" srcId="{77445578-A075-479C-87D9-BDC23436B82F}" destId="{2E0D2C87-3494-41B0-A86E-0AAE8532B4DC}" srcOrd="4" destOrd="0" presId="urn:microsoft.com/office/officeart/2005/8/layout/vList2"/>
    <dgm:cxn modelId="{843DBA50-84C1-4D08-AD8B-2140A632C60C}" type="presParOf" srcId="{77445578-A075-479C-87D9-BDC23436B82F}" destId="{2F9A9B9C-6379-477F-9283-28C8E9A379CF}" srcOrd="5" destOrd="0" presId="urn:microsoft.com/office/officeart/2005/8/layout/vList2"/>
    <dgm:cxn modelId="{B2EBA3C1-29C8-42C9-8EF6-B1276EB997AD}" type="presParOf" srcId="{77445578-A075-479C-87D9-BDC23436B82F}" destId="{15659233-C9D3-4AAF-BC91-5231195C377D}" srcOrd="6" destOrd="0" presId="urn:microsoft.com/office/officeart/2005/8/layout/vList2"/>
    <dgm:cxn modelId="{831983A5-2B0D-402A-9896-808AD36D9093}" type="presParOf" srcId="{77445578-A075-479C-87D9-BDC23436B82F}" destId="{0CE930B5-0F11-45FB-8404-0A992717F9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835"/>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Understanding modern software</a:t>
          </a:r>
        </a:p>
      </dsp:txBody>
      <dsp:txXfrm>
        <a:off x="747" y="1364447"/>
        <a:ext cx="1816171" cy="838028"/>
      </dsp:txXfrm>
    </dsp:sp>
    <dsp:sp modelId="{E5CBEC25-A1C8-4EFB-8B46-F8B173D50FED}">
      <dsp:nvSpPr>
        <dsp:cNvPr id="0" name=""/>
        <dsp:cNvSpPr/>
      </dsp:nvSpPr>
      <dsp:spPr>
        <a:xfrm>
          <a:off x="747"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2919"/>
        <a:ext cx="1816171" cy="421065"/>
      </dsp:txXfrm>
    </dsp:sp>
    <dsp:sp modelId="{1CBE5B49-CA5F-47D7-8052-E415673E3D52}">
      <dsp:nvSpPr>
        <dsp:cNvPr id="0" name=""/>
        <dsp:cNvSpPr/>
      </dsp:nvSpPr>
      <dsp:spPr>
        <a:xfrm>
          <a:off x="2134749" y="641835"/>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4447"/>
        <a:ext cx="1816171" cy="838028"/>
      </dsp:txXfrm>
    </dsp:sp>
    <dsp:sp modelId="{79730C64-E569-4E59-9AC3-8E4C7028E7BC}">
      <dsp:nvSpPr>
        <dsp:cNvPr id="0" name=""/>
        <dsp:cNvSpPr/>
      </dsp:nvSpPr>
      <dsp:spPr>
        <a:xfrm>
          <a:off x="2134749"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835"/>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4447"/>
        <a:ext cx="1816171" cy="838028"/>
      </dsp:txXfrm>
    </dsp:sp>
    <dsp:sp modelId="{39C5E7EF-B779-4FC8-B3F1-B28B79D9FE88}">
      <dsp:nvSpPr>
        <dsp:cNvPr id="0" name=""/>
        <dsp:cNvSpPr/>
      </dsp:nvSpPr>
      <dsp:spPr>
        <a:xfrm>
          <a:off x="4268751"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835"/>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4447"/>
        <a:ext cx="1816171" cy="838028"/>
      </dsp:txXfrm>
    </dsp:sp>
    <dsp:sp modelId="{FDFCFB87-4884-4C29-9C88-A3577569DB91}">
      <dsp:nvSpPr>
        <dsp:cNvPr id="0" name=""/>
        <dsp:cNvSpPr/>
      </dsp:nvSpPr>
      <dsp:spPr>
        <a:xfrm>
          <a:off x="6402753"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835"/>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4447"/>
        <a:ext cx="1816171" cy="838028"/>
      </dsp:txXfrm>
    </dsp:sp>
    <dsp:sp modelId="{BD431641-2E4B-44C2-82DB-C5CC5B1B29B2}">
      <dsp:nvSpPr>
        <dsp:cNvPr id="0" name=""/>
        <dsp:cNvSpPr/>
      </dsp:nvSpPr>
      <dsp:spPr>
        <a:xfrm>
          <a:off x="8536755"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135E-6D8E-48AF-88F6-95929319E457}">
      <dsp:nvSpPr>
        <dsp:cNvPr id="0" name=""/>
        <dsp:cNvSpPr/>
      </dsp:nvSpPr>
      <dsp:spPr>
        <a:xfrm>
          <a:off x="0" y="1349"/>
          <a:ext cx="5924550" cy="7020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Windows</a:t>
          </a:r>
        </a:p>
      </dsp:txBody>
      <dsp:txXfrm>
        <a:off x="34269" y="35618"/>
        <a:ext cx="5856012" cy="633462"/>
      </dsp:txXfrm>
    </dsp:sp>
    <dsp:sp modelId="{EF00236F-6F95-4C47-9839-FCA2358BA691}">
      <dsp:nvSpPr>
        <dsp:cNvPr id="0" name=""/>
        <dsp:cNvSpPr/>
      </dsp:nvSpPr>
      <dsp:spPr>
        <a:xfrm>
          <a:off x="0" y="703349"/>
          <a:ext cx="5924550"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10</a:t>
          </a:r>
        </a:p>
        <a:p>
          <a:pPr marL="228600" lvl="1" indent="-228600" algn="l" defTabSz="1022350">
            <a:lnSpc>
              <a:spcPct val="90000"/>
            </a:lnSpc>
            <a:spcBef>
              <a:spcPct val="0"/>
            </a:spcBef>
            <a:spcAft>
              <a:spcPct val="20000"/>
            </a:spcAft>
            <a:buChar char="•"/>
          </a:pPr>
          <a:r>
            <a:rPr lang="en-US" sz="2300" kern="1200"/>
            <a:t>11</a:t>
          </a:r>
        </a:p>
        <a:p>
          <a:pPr marL="228600" lvl="1" indent="-228600" algn="l" defTabSz="1022350">
            <a:lnSpc>
              <a:spcPct val="90000"/>
            </a:lnSpc>
            <a:spcBef>
              <a:spcPct val="0"/>
            </a:spcBef>
            <a:spcAft>
              <a:spcPct val="20000"/>
            </a:spcAft>
            <a:buChar char="•"/>
          </a:pPr>
          <a:r>
            <a:rPr lang="en-US" sz="2300" kern="1200"/>
            <a:t>Embedded</a:t>
          </a:r>
        </a:p>
      </dsp:txBody>
      <dsp:txXfrm>
        <a:off x="0" y="703349"/>
        <a:ext cx="5924550" cy="1148850"/>
      </dsp:txXfrm>
    </dsp:sp>
    <dsp:sp modelId="{BD93AEE6-BA91-4CD7-AB4A-2D8BDD1C0B61}">
      <dsp:nvSpPr>
        <dsp:cNvPr id="0" name=""/>
        <dsp:cNvSpPr/>
      </dsp:nvSpPr>
      <dsp:spPr>
        <a:xfrm>
          <a:off x="0" y="1852200"/>
          <a:ext cx="5924550" cy="7020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Mac OS</a:t>
          </a:r>
        </a:p>
      </dsp:txBody>
      <dsp:txXfrm>
        <a:off x="34269" y="1886469"/>
        <a:ext cx="5856012" cy="633462"/>
      </dsp:txXfrm>
    </dsp:sp>
    <dsp:sp modelId="{2E0D2C87-3494-41B0-A86E-0AAE8532B4DC}">
      <dsp:nvSpPr>
        <dsp:cNvPr id="0" name=""/>
        <dsp:cNvSpPr/>
      </dsp:nvSpPr>
      <dsp:spPr>
        <a:xfrm>
          <a:off x="0" y="2640600"/>
          <a:ext cx="5924550" cy="7020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iOS</a:t>
          </a:r>
        </a:p>
      </dsp:txBody>
      <dsp:txXfrm>
        <a:off x="34269" y="2674869"/>
        <a:ext cx="5856012" cy="633462"/>
      </dsp:txXfrm>
    </dsp:sp>
    <dsp:sp modelId="{15659233-C9D3-4AAF-BC91-5231195C377D}">
      <dsp:nvSpPr>
        <dsp:cNvPr id="0" name=""/>
        <dsp:cNvSpPr/>
      </dsp:nvSpPr>
      <dsp:spPr>
        <a:xfrm>
          <a:off x="0" y="3429000"/>
          <a:ext cx="5924550" cy="7020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Linux</a:t>
          </a:r>
        </a:p>
      </dsp:txBody>
      <dsp:txXfrm>
        <a:off x="34269" y="3463269"/>
        <a:ext cx="5856012" cy="633462"/>
      </dsp:txXfrm>
    </dsp:sp>
    <dsp:sp modelId="{0CE930B5-0F11-45FB-8404-0A992717F9ED}">
      <dsp:nvSpPr>
        <dsp:cNvPr id="0" name=""/>
        <dsp:cNvSpPr/>
      </dsp:nvSpPr>
      <dsp:spPr>
        <a:xfrm>
          <a:off x="0" y="4131000"/>
          <a:ext cx="592455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Various flavors</a:t>
          </a:r>
        </a:p>
      </dsp:txBody>
      <dsp:txXfrm>
        <a:off x="0" y="4131000"/>
        <a:ext cx="5924550" cy="496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596730"/>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49982"/>
        <a:ext cx="3059821" cy="573716"/>
      </dsp:txXfrm>
    </dsp:sp>
    <dsp:sp modelId="{2DAB3544-39D8-47A4-A500-56BE083910C6}">
      <dsp:nvSpPr>
        <dsp:cNvPr id="0" name=""/>
        <dsp:cNvSpPr/>
      </dsp:nvSpPr>
      <dsp:spPr>
        <a:xfrm>
          <a:off x="559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596730"/>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49982"/>
        <a:ext cx="3059821" cy="573716"/>
      </dsp:txXfrm>
    </dsp:sp>
    <dsp:sp modelId="{B95075DF-2E76-4CB6-AFA1-D6FF9372F10E}">
      <dsp:nvSpPr>
        <dsp:cNvPr id="0" name=""/>
        <dsp:cNvSpPr/>
      </dsp:nvSpPr>
      <dsp:spPr>
        <a:xfrm>
          <a:off x="360088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61984"/>
        <a:ext cx="3059821" cy="149032"/>
      </dsp:txXfrm>
    </dsp:sp>
    <dsp:sp modelId="{9AB57270-A24F-4DF6-800A-2FC454FE3B95}">
      <dsp:nvSpPr>
        <dsp:cNvPr id="0" name=""/>
        <dsp:cNvSpPr/>
      </dsp:nvSpPr>
      <dsp:spPr>
        <a:xfrm>
          <a:off x="7196179" y="596730"/>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49982"/>
        <a:ext cx="3059821" cy="573716"/>
      </dsp:txXfrm>
    </dsp:sp>
    <dsp:sp modelId="{C2584B7F-7DCE-4F64-9587-3F0BA1E6805D}">
      <dsp:nvSpPr>
        <dsp:cNvPr id="0" name=""/>
        <dsp:cNvSpPr/>
      </dsp:nvSpPr>
      <dsp:spPr>
        <a:xfrm>
          <a:off x="719617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 Show of hands, who has worked with programming before? Has anyone written a program or maintained one before? I understand that many of you are coming from a fairly diverse background, so does anyone want to volunteer to tell me some about their background? It would help me to calibrate how and what I focus on in the course.</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2764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2003 Northeast blackout was caused by an undiscovered race condition in General Electric Energy's XA/21 monitoring software. Some of you might have lived through this, if you lived in the Oakland University area in 2003. I did, and I still remember that 3 day period of my life. </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418673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the process of modern software development.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our conversation about how to build software, let’s think about some of the software we deal with on a daily basis. In this slide, we can see some examples of software we can see and touch. Most of you are probably using browsers like Firefox, Chrome, Internet Explorer and Safari to get access to these course materials. Many of you also probably have a smart phone which entirely runs on different variations of software. One application we will all certainly be using in this class is Moodle.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349857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software works in a way that we can see and understand as obviously as some of the software we saw in the previous slide. When you double click on a browser application on your computer, you probably understand that what you’re doing is starting a piece of software. But software is actually all around us all the time. When you turn on your TV or radio (which typically only operate thanks to software…unless you’re using a crystal radio or something.) You might hear a weather report. That weather report is created using information compiled from computerized models and programmed algorithms.</a:t>
            </a:r>
          </a:p>
          <a:p>
            <a:endParaRPr lang="en-US" dirty="0"/>
          </a:p>
          <a:p>
            <a:r>
              <a:rPr lang="en-US" dirty="0"/>
              <a:t>If you’ve put any smart home devices into your house like smart lights or a ring doorbell, those run a lot more different types of software than the average person probably knows. Any car built in the last 10 years also comes with an incredible amount of software under the hood.</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7344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even incidentally aware of software, then you’ve probably also heard the term “hardware” before. Hardware and software are interrelated.</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6462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21333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2395923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5/19/2023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a:t>Emily </a:t>
            </a:r>
            <a:r>
              <a:rPr lang="en-US" sz="1100" err="1"/>
              <a:t>Crose</a:t>
            </a:r>
            <a:endParaRPr lang="en-US" sz="1100"/>
          </a:p>
          <a:p>
            <a:pPr>
              <a:lnSpc>
                <a:spcPct val="110000"/>
              </a:lnSpc>
            </a:pPr>
            <a:r>
              <a:rPr lang="en-US" sz="1100"/>
              <a:t>For</a:t>
            </a:r>
          </a:p>
          <a:p>
            <a:pPr>
              <a:lnSpc>
                <a:spcPct val="110000"/>
              </a:lnSpc>
            </a:pPr>
            <a:r>
              <a:rPr lang="en-US" sz="110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C5D34-C25A-105B-4BEC-E708FA5A2C1E}"/>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Software we can see</a:t>
            </a:r>
          </a:p>
        </p:txBody>
      </p:sp>
      <p:pic>
        <p:nvPicPr>
          <p:cNvPr id="11" name="Picture 10" descr="Logo, icon&#10;&#10;Description automatically generated">
            <a:extLst>
              <a:ext uri="{FF2B5EF4-FFF2-40B4-BE49-F238E27FC236}">
                <a16:creationId xmlns:a16="http://schemas.microsoft.com/office/drawing/2014/main" id="{3BE1509E-32F4-EA95-42DA-7F3DD1204535}"/>
              </a:ext>
            </a:extLst>
          </p:cNvPr>
          <p:cNvPicPr>
            <a:picLocks noChangeAspect="1"/>
          </p:cNvPicPr>
          <p:nvPr/>
        </p:nvPicPr>
        <p:blipFill>
          <a:blip r:embed="rId4"/>
          <a:stretch>
            <a:fillRect/>
          </a:stretch>
        </p:blipFill>
        <p:spPr>
          <a:xfrm>
            <a:off x="917762" y="1151069"/>
            <a:ext cx="2463293" cy="255926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F9F61DE-9F5C-F495-8188-F7028EFBBE51}"/>
              </a:ext>
            </a:extLst>
          </p:cNvPr>
          <p:cNvPicPr>
            <a:picLocks noChangeAspect="1"/>
          </p:cNvPicPr>
          <p:nvPr/>
        </p:nvPicPr>
        <p:blipFill>
          <a:blip r:embed="rId5"/>
          <a:stretch>
            <a:fillRect/>
          </a:stretch>
        </p:blipFill>
        <p:spPr>
          <a:xfrm>
            <a:off x="3542088" y="1735271"/>
            <a:ext cx="2468880" cy="1388745"/>
          </a:xfrm>
          <a:prstGeom prst="rect">
            <a:avLst/>
          </a:prstGeom>
        </p:spPr>
      </p:pic>
      <p:pic>
        <p:nvPicPr>
          <p:cNvPr id="7" name="Picture 6" descr="Logo, company name&#10;&#10;Description automatically generated">
            <a:extLst>
              <a:ext uri="{FF2B5EF4-FFF2-40B4-BE49-F238E27FC236}">
                <a16:creationId xmlns:a16="http://schemas.microsoft.com/office/drawing/2014/main" id="{34B21ECF-129E-D8D5-A333-85ABA4F99976}"/>
              </a:ext>
            </a:extLst>
          </p:cNvPr>
          <p:cNvPicPr>
            <a:picLocks noChangeAspect="1"/>
          </p:cNvPicPr>
          <p:nvPr/>
        </p:nvPicPr>
        <p:blipFill>
          <a:blip r:embed="rId6"/>
          <a:stretch>
            <a:fillRect/>
          </a:stretch>
        </p:blipFill>
        <p:spPr>
          <a:xfrm>
            <a:off x="6172001" y="1735726"/>
            <a:ext cx="2467261" cy="1387834"/>
          </a:xfrm>
          <a:prstGeom prst="rect">
            <a:avLst/>
          </a:prstGeom>
        </p:spPr>
      </p:pic>
      <p:pic>
        <p:nvPicPr>
          <p:cNvPr id="5" name="Content Placeholder 4">
            <a:extLst>
              <a:ext uri="{FF2B5EF4-FFF2-40B4-BE49-F238E27FC236}">
                <a16:creationId xmlns:a16="http://schemas.microsoft.com/office/drawing/2014/main" id="{9827B972-8889-C981-3C5B-5E5740BE00E2}"/>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8800296" y="1197072"/>
            <a:ext cx="2467260" cy="2467260"/>
          </a:xfrm>
          <a:prstGeom prst="rect">
            <a:avLst/>
          </a:prstGeom>
        </p:spPr>
      </p:pic>
    </p:spTree>
    <p:extLst>
      <p:ext uri="{BB962C8B-B14F-4D97-AF65-F5344CB8AC3E}">
        <p14:creationId xmlns:p14="http://schemas.microsoft.com/office/powerpoint/2010/main" val="146047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38EA-3133-52D9-56F5-A5E2205ACE09}"/>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Hidden software</a:t>
            </a:r>
          </a:p>
        </p:txBody>
      </p:sp>
      <p:sp>
        <p:nvSpPr>
          <p:cNvPr id="29" name="Rectangle 28">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6C7179-9BFB-D02D-C023-C49A67B05E49}"/>
              </a:ext>
            </a:extLst>
          </p:cNvPr>
          <p:cNvPicPr>
            <a:picLocks noChangeAspect="1"/>
          </p:cNvPicPr>
          <p:nvPr/>
        </p:nvPicPr>
        <p:blipFill rotWithShape="1">
          <a:blip r:embed="rId4"/>
          <a:srcRect l="2953" r="6819" b="-1"/>
          <a:stretch/>
        </p:blipFill>
        <p:spPr>
          <a:xfrm>
            <a:off x="20" y="814434"/>
            <a:ext cx="3881599" cy="2409135"/>
          </a:xfrm>
          <a:prstGeom prst="rect">
            <a:avLst/>
          </a:prstGeom>
        </p:spPr>
      </p:pic>
      <p:sp>
        <p:nvSpPr>
          <p:cNvPr id="31" name="Rectangle 30">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light bulbs&#10;&#10;Description automatically generated with medium confidence">
            <a:extLst>
              <a:ext uri="{FF2B5EF4-FFF2-40B4-BE49-F238E27FC236}">
                <a16:creationId xmlns:a16="http://schemas.microsoft.com/office/drawing/2014/main" id="{7A7C89AD-808C-4530-0183-E3BD47EFD65C}"/>
              </a:ext>
            </a:extLst>
          </p:cNvPr>
          <p:cNvPicPr>
            <a:picLocks noChangeAspect="1"/>
          </p:cNvPicPr>
          <p:nvPr/>
        </p:nvPicPr>
        <p:blipFill rotWithShape="1">
          <a:blip r:embed="rId5"/>
          <a:srcRect r="1" b="12727"/>
          <a:stretch/>
        </p:blipFill>
        <p:spPr>
          <a:xfrm>
            <a:off x="4722011" y="3"/>
            <a:ext cx="3383280" cy="2952729"/>
          </a:xfrm>
          <a:prstGeom prst="rect">
            <a:avLst/>
          </a:prstGeom>
        </p:spPr>
      </p:pic>
      <p:sp>
        <p:nvSpPr>
          <p:cNvPr id="33" name="Rectangle 32">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loudspeaker&#10;&#10;Description automatically generated">
            <a:extLst>
              <a:ext uri="{FF2B5EF4-FFF2-40B4-BE49-F238E27FC236}">
                <a16:creationId xmlns:a16="http://schemas.microsoft.com/office/drawing/2014/main" id="{D126C3CB-0924-88AC-D097-CECBCD3A1E31}"/>
              </a:ext>
            </a:extLst>
          </p:cNvPr>
          <p:cNvPicPr>
            <a:picLocks noChangeAspect="1"/>
          </p:cNvPicPr>
          <p:nvPr/>
        </p:nvPicPr>
        <p:blipFill rotWithShape="1">
          <a:blip r:embed="rId6"/>
          <a:srcRect r="4" b="6028"/>
          <a:stretch/>
        </p:blipFill>
        <p:spPr>
          <a:xfrm>
            <a:off x="8942136" y="824732"/>
            <a:ext cx="3249864" cy="3054096"/>
          </a:xfrm>
          <a:prstGeom prst="rect">
            <a:avLst/>
          </a:prstGeom>
        </p:spPr>
      </p:pic>
      <p:pic>
        <p:nvPicPr>
          <p:cNvPr id="5" name="Content Placeholder 4" descr="Diagram, timeline&#10;&#10;Description automatically generated">
            <a:extLst>
              <a:ext uri="{FF2B5EF4-FFF2-40B4-BE49-F238E27FC236}">
                <a16:creationId xmlns:a16="http://schemas.microsoft.com/office/drawing/2014/main" id="{A5FC63B3-0CFC-BCE7-EE74-93F5223335A4}"/>
              </a:ext>
            </a:extLst>
          </p:cNvPr>
          <p:cNvPicPr>
            <a:picLocks noChangeAspect="1"/>
          </p:cNvPicPr>
          <p:nvPr/>
        </p:nvPicPr>
        <p:blipFill rotWithShape="1">
          <a:blip r:embed="rId7"/>
          <a:srcRect l="14461" r="14319" b="-2"/>
          <a:stretch/>
        </p:blipFill>
        <p:spPr>
          <a:xfrm>
            <a:off x="795963" y="4041946"/>
            <a:ext cx="3099816" cy="2230645"/>
          </a:xfrm>
          <a:prstGeom prst="rect">
            <a:avLst/>
          </a:prstGeom>
        </p:spPr>
      </p:pic>
    </p:spTree>
    <p:extLst>
      <p:ext uri="{BB962C8B-B14F-4D97-AF65-F5344CB8AC3E}">
        <p14:creationId xmlns:p14="http://schemas.microsoft.com/office/powerpoint/2010/main" val="149147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4"/>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749C15FD-A248-2C29-9ADD-32BE9202ADD3}"/>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lectronics protoboard">
            <a:extLst>
              <a:ext uri="{FF2B5EF4-FFF2-40B4-BE49-F238E27FC236}">
                <a16:creationId xmlns:a16="http://schemas.microsoft.com/office/drawing/2014/main" id="{70811EA7-1E57-F635-9741-EB6A5DF94D8B}"/>
              </a:ext>
            </a:extLst>
          </p:cNvPr>
          <p:cNvPicPr>
            <a:picLocks noChangeAspect="1"/>
          </p:cNvPicPr>
          <p:nvPr/>
        </p:nvPicPr>
        <p:blipFill rotWithShape="1">
          <a:blip r:embed="rId3">
            <a:alphaModFix amt="20000"/>
            <a:grayscl/>
          </a:blip>
          <a:srcRect t="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a:xfrm>
            <a:off x="4927472" y="609600"/>
            <a:ext cx="6340084" cy="1326321"/>
          </a:xfrm>
        </p:spPr>
        <p:txBody>
          <a:bodyPr>
            <a:normAutofit/>
          </a:bodyPr>
          <a:lstStyle/>
          <a:p>
            <a:r>
              <a:rPr lang="en-US" dirty="0"/>
              <a:t>Purpose of hardware</a:t>
            </a:r>
          </a:p>
        </p:txBody>
      </p:sp>
      <p:pic>
        <p:nvPicPr>
          <p:cNvPr id="5" name="Picture 4" descr="Circuit board background">
            <a:extLst>
              <a:ext uri="{FF2B5EF4-FFF2-40B4-BE49-F238E27FC236}">
                <a16:creationId xmlns:a16="http://schemas.microsoft.com/office/drawing/2014/main" id="{2CF6BD73-5920-C4EB-40D4-96E0DCE20303}"/>
              </a:ext>
            </a:extLst>
          </p:cNvPr>
          <p:cNvPicPr>
            <a:picLocks noChangeAspect="1"/>
          </p:cNvPicPr>
          <p:nvPr/>
        </p:nvPicPr>
        <p:blipFill rotWithShape="1">
          <a:blip r:embed="rId3"/>
          <a:srcRect l="10300" r="44747"/>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a:xfrm>
            <a:off x="4927471" y="2096064"/>
            <a:ext cx="6340085" cy="3695136"/>
          </a:xfrm>
        </p:spPr>
        <p:txBody>
          <a:bodyPr>
            <a:normAutofit/>
          </a:bodyPr>
          <a:lstStyle/>
          <a:p>
            <a:r>
              <a:rPr lang="en-US" dirty="0"/>
              <a:t>The physical half of computing (As opposed to logical)</a:t>
            </a:r>
          </a:p>
          <a:p>
            <a:r>
              <a:rPr lang="en-US" dirty="0"/>
              <a:t>Does physical calculations</a:t>
            </a:r>
          </a:p>
          <a:p>
            <a:r>
              <a:rPr lang="en-US" dirty="0"/>
              <a:t>Produces signals which are interpreted by software</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8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a:xfrm>
            <a:off x="4927472" y="609600"/>
            <a:ext cx="6340084" cy="1326321"/>
          </a:xfrm>
        </p:spPr>
        <p:txBody>
          <a:bodyPr>
            <a:normAutofit/>
          </a:bodyPr>
          <a:lstStyle/>
          <a:p>
            <a:r>
              <a:rPr lang="en-US" dirty="0"/>
              <a:t>Purpose of software</a:t>
            </a:r>
          </a:p>
        </p:txBody>
      </p:sp>
      <p:pic>
        <p:nvPicPr>
          <p:cNvPr id="5" name="Picture 4" descr="Computer script on a screen">
            <a:extLst>
              <a:ext uri="{FF2B5EF4-FFF2-40B4-BE49-F238E27FC236}">
                <a16:creationId xmlns:a16="http://schemas.microsoft.com/office/drawing/2014/main" id="{20EA097B-51DB-2CE5-AC86-469BB9116FDA}"/>
              </a:ext>
            </a:extLst>
          </p:cNvPr>
          <p:cNvPicPr>
            <a:picLocks noChangeAspect="1"/>
          </p:cNvPicPr>
          <p:nvPr/>
        </p:nvPicPr>
        <p:blipFill rotWithShape="1">
          <a:blip r:embed="rId3"/>
          <a:srcRect l="7552" r="47324" b="-1"/>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a:xfrm>
            <a:off x="4927471" y="2096064"/>
            <a:ext cx="6340085" cy="3695136"/>
          </a:xfrm>
        </p:spPr>
        <p:txBody>
          <a:bodyPr>
            <a:normAutofit/>
          </a:bodyPr>
          <a:lstStyle/>
          <a:p>
            <a:r>
              <a:rPr lang="en-US" dirty="0"/>
              <a:t>Provides interface between hardware and the user</a:t>
            </a:r>
          </a:p>
          <a:p>
            <a:r>
              <a:rPr lang="en-US" dirty="0"/>
              <a:t>Software provides a “logical” layer of interpretation</a:t>
            </a:r>
          </a:p>
          <a:p>
            <a:pPr marL="0" indent="0">
              <a:buNone/>
            </a:pPr>
            <a:endParaRPr lang="en-US" dirty="0"/>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0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1A76CA23-838C-C953-0B40-EA7CCEC59184}"/>
              </a:ext>
            </a:extLst>
          </p:cNvPr>
          <p:cNvPicPr>
            <a:picLocks noChangeAspect="1"/>
          </p:cNvPicPr>
          <p:nvPr/>
        </p:nvPicPr>
        <p:blipFill rotWithShape="1">
          <a:blip r:embed="rId4">
            <a:alphaModFix amt="35000"/>
            <a:grayscl/>
          </a:blip>
          <a:srcRect t="1312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Modern software</a:t>
            </a:r>
          </a:p>
        </p:txBody>
      </p:sp>
      <p:sp>
        <p:nvSpPr>
          <p:cNvPr id="4" name="Text Placeholder 3">
            <a:extLst>
              <a:ext uri="{FF2B5EF4-FFF2-40B4-BE49-F238E27FC236}">
                <a16:creationId xmlns:a16="http://schemas.microsoft.com/office/drawing/2014/main" id="{3285655D-E5D4-63D0-A307-F296403A4FA9}"/>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8543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DFD9F619-61BE-E4C8-A346-04F416F90C2E}"/>
              </a:ext>
            </a:extLst>
          </p:cNvPr>
          <p:cNvPicPr>
            <a:picLocks noChangeAspect="1"/>
          </p:cNvPicPr>
          <p:nvPr/>
        </p:nvPicPr>
        <p:blipFill rotWithShape="1">
          <a:blip r:embed="rId3">
            <a:alphaModFix amt="35000"/>
          </a:blip>
          <a:srcRect t="18219" b="474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a:xfrm>
            <a:off x="913795" y="609600"/>
            <a:ext cx="10353761" cy="1326321"/>
          </a:xfrm>
        </p:spPr>
        <p:txBody>
          <a:bodyPr>
            <a:normAutofit/>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a:xfrm>
            <a:off x="913795" y="2096064"/>
            <a:ext cx="10353762" cy="3695136"/>
          </a:xfrm>
        </p:spPr>
        <p:txBody>
          <a:bodyPr>
            <a:normAutofit/>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06A8-377C-ECD5-61DF-FFE000F6BE0E}"/>
              </a:ext>
            </a:extLst>
          </p:cNvPr>
          <p:cNvSpPr>
            <a:spLocks noGrp="1"/>
          </p:cNvSpPr>
          <p:nvPr>
            <p:ph type="title"/>
          </p:nvPr>
        </p:nvSpPr>
        <p:spPr>
          <a:xfrm>
            <a:off x="752475" y="609600"/>
            <a:ext cx="3643150" cy="5603310"/>
          </a:xfrm>
        </p:spPr>
        <p:txBody>
          <a:bodyPr>
            <a:normAutofit/>
          </a:bodyPr>
          <a:lstStyle/>
          <a:p>
            <a:r>
              <a:rPr lang="en-US" dirty="0"/>
              <a:t>Operating systems</a:t>
            </a:r>
          </a:p>
        </p:txBody>
      </p:sp>
      <p:graphicFrame>
        <p:nvGraphicFramePr>
          <p:cNvPr id="16" name="Content Placeholder 2">
            <a:extLst>
              <a:ext uri="{FF2B5EF4-FFF2-40B4-BE49-F238E27FC236}">
                <a16:creationId xmlns:a16="http://schemas.microsoft.com/office/drawing/2014/main" id="{8B569360-8ABB-9271-45D4-11E5C022F72E}"/>
              </a:ext>
            </a:extLst>
          </p:cNvPr>
          <p:cNvGraphicFramePr>
            <a:graphicFrameLocks noGrp="1"/>
          </p:cNvGraphicFramePr>
          <p:nvPr>
            <p:ph idx="1"/>
            <p:extLst>
              <p:ext uri="{D42A27DB-BD31-4B8C-83A1-F6EECF244321}">
                <p14:modId xmlns:p14="http://schemas.microsoft.com/office/powerpoint/2010/main" val="262513000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94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CB82-6BF9-AD17-6685-40C02D548BDA}"/>
              </a:ext>
            </a:extLst>
          </p:cNvPr>
          <p:cNvSpPr>
            <a:spLocks noGrp="1"/>
          </p:cNvSpPr>
          <p:nvPr>
            <p:ph type="title"/>
          </p:nvPr>
        </p:nvSpPr>
        <p:spPr/>
        <p:txBody>
          <a:bodyPr/>
          <a:lstStyle/>
          <a:p>
            <a:r>
              <a:rPr lang="en-US" dirty="0"/>
              <a:t>For Today</a:t>
            </a:r>
          </a:p>
        </p:txBody>
      </p:sp>
      <p:sp>
        <p:nvSpPr>
          <p:cNvPr id="3" name="Content Placeholder 2">
            <a:extLst>
              <a:ext uri="{FF2B5EF4-FFF2-40B4-BE49-F238E27FC236}">
                <a16:creationId xmlns:a16="http://schemas.microsoft.com/office/drawing/2014/main" id="{E7ED2158-1C4B-8A38-AE7D-FCB71748549B}"/>
              </a:ext>
            </a:extLst>
          </p:cNvPr>
          <p:cNvSpPr>
            <a:spLocks noGrp="1"/>
          </p:cNvSpPr>
          <p:nvPr>
            <p:ph idx="1"/>
          </p:nvPr>
        </p:nvSpPr>
        <p:spPr/>
        <p:txBody>
          <a:bodyPr/>
          <a:lstStyle/>
          <a:p>
            <a:r>
              <a:rPr lang="en-US" dirty="0"/>
              <a:t>Introductions</a:t>
            </a:r>
          </a:p>
          <a:p>
            <a:r>
              <a:rPr lang="en-US" dirty="0"/>
              <a:t>Tools for the class</a:t>
            </a:r>
          </a:p>
          <a:p>
            <a:r>
              <a:rPr lang="en-US" dirty="0"/>
              <a:t>Overview of class material</a:t>
            </a:r>
          </a:p>
          <a:p>
            <a:r>
              <a:rPr lang="en-US" dirty="0"/>
              <a:t>Hardware &amp; Software introduction</a:t>
            </a:r>
          </a:p>
          <a:p>
            <a:endParaRPr lang="en-US" dirty="0"/>
          </a:p>
        </p:txBody>
      </p:sp>
    </p:spTree>
    <p:extLst>
      <p:ext uri="{BB962C8B-B14F-4D97-AF65-F5344CB8AC3E}">
        <p14:creationId xmlns:p14="http://schemas.microsoft.com/office/powerpoint/2010/main" val="3410138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3">
            <a:alphaModFix amt="35000"/>
            <a:grayscl/>
          </a:blip>
          <a:srcRect t="21875"/>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269275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4" descr="Cloud shaped hard drive with cables">
            <a:extLst>
              <a:ext uri="{FF2B5EF4-FFF2-40B4-BE49-F238E27FC236}">
                <a16:creationId xmlns:a16="http://schemas.microsoft.com/office/drawing/2014/main" id="{6039B902-871C-3F76-2D4B-50449C3748F8}"/>
              </a:ext>
            </a:extLst>
          </p:cNvPr>
          <p:cNvPicPr>
            <a:picLocks noChangeAspect="1"/>
          </p:cNvPicPr>
          <p:nvPr/>
        </p:nvPicPr>
        <p:blipFill rotWithShape="1">
          <a:blip r:embed="rId3">
            <a:alphaModFix amt="20000"/>
            <a:grayscl/>
          </a:blip>
          <a:srcRect t="1776"/>
          <a:stretch/>
        </p:blipFill>
        <p:spPr>
          <a:xfrm>
            <a:off x="20" y="2030"/>
            <a:ext cx="12191980" cy="6855970"/>
          </a:xfrm>
          <a:prstGeom prst="rect">
            <a:avLst/>
          </a:prstGeom>
        </p:spPr>
      </p:pic>
      <p:sp>
        <p:nvSpPr>
          <p:cNvPr id="15"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a:xfrm>
            <a:off x="913795" y="609600"/>
            <a:ext cx="10353761" cy="1326321"/>
          </a:xfrm>
        </p:spPr>
        <p:txBody>
          <a:bodyPr>
            <a:normAutofit/>
          </a:bodyPr>
          <a:lstStyle/>
          <a:p>
            <a:r>
              <a:rPr lang="en-US"/>
              <a:t>New things</a:t>
            </a:r>
            <a:endParaRPr lang="en-US" dirty="0"/>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a:xfrm>
            <a:off x="913795" y="2096064"/>
            <a:ext cx="10353762" cy="3695136"/>
          </a:xfrm>
        </p:spPr>
        <p:txBody>
          <a:bodyPr>
            <a:normAutofit/>
          </a:bodyPr>
          <a:lstStyle/>
          <a:p>
            <a:r>
              <a:rPr lang="en-US"/>
              <a:t>Mobile &amp; IoT</a:t>
            </a:r>
          </a:p>
          <a:p>
            <a:r>
              <a:rPr lang="en-US"/>
              <a:t>“THE CLOUD”</a:t>
            </a:r>
          </a:p>
          <a:p>
            <a:r>
              <a:rPr lang="en-US"/>
              <a:t>AI programming assistance</a:t>
            </a:r>
            <a:endParaRPr lang="en-US" dirty="0"/>
          </a:p>
        </p:txBody>
      </p:sp>
    </p:spTree>
    <p:extLst>
      <p:ext uri="{BB962C8B-B14F-4D97-AF65-F5344CB8AC3E}">
        <p14:creationId xmlns:p14="http://schemas.microsoft.com/office/powerpoint/2010/main" val="274146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p:txBody>
          <a:bodyPr/>
          <a:lstStyle/>
          <a:p>
            <a:r>
              <a:rPr lang="en-US" dirty="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p:txBody>
          <a:bodyPr/>
          <a:lstStyle/>
          <a:p>
            <a:r>
              <a:rPr lang="en-US" dirty="0"/>
              <a:t>Have we seen this before?</a:t>
            </a:r>
          </a:p>
        </p:txBody>
      </p:sp>
    </p:spTree>
    <p:extLst>
      <p:ext uri="{BB962C8B-B14F-4D97-AF65-F5344CB8AC3E}">
        <p14:creationId xmlns:p14="http://schemas.microsoft.com/office/powerpoint/2010/main" val="306432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0192-B29A-774E-7D52-59732045CD0C}"/>
              </a:ext>
            </a:extLst>
          </p:cNvPr>
          <p:cNvSpPr>
            <a:spLocks noGrp="1"/>
          </p:cNvSpPr>
          <p:nvPr>
            <p:ph type="title"/>
          </p:nvPr>
        </p:nvSpPr>
        <p:spPr/>
        <p:txBody>
          <a:bodyPr/>
          <a:lstStyle/>
          <a:p>
            <a:r>
              <a:rPr lang="en-US" dirty="0"/>
              <a:t>Popular cloud vendors</a:t>
            </a:r>
          </a:p>
        </p:txBody>
      </p:sp>
      <p:sp>
        <p:nvSpPr>
          <p:cNvPr id="3" name="Content Placeholder 2">
            <a:extLst>
              <a:ext uri="{FF2B5EF4-FFF2-40B4-BE49-F238E27FC236}">
                <a16:creationId xmlns:a16="http://schemas.microsoft.com/office/drawing/2014/main" id="{492505B9-4B20-8ED8-161D-C99DBFAF112E}"/>
              </a:ext>
            </a:extLst>
          </p:cNvPr>
          <p:cNvSpPr>
            <a:spLocks noGrp="1"/>
          </p:cNvSpPr>
          <p:nvPr>
            <p:ph idx="1"/>
          </p:nvPr>
        </p:nvSpPr>
        <p:spPr/>
        <p:txBody>
          <a:bodyPr/>
          <a:lstStyle/>
          <a:p>
            <a:r>
              <a:rPr lang="en-US" dirty="0"/>
              <a:t>Azure (Microsoft)</a:t>
            </a:r>
          </a:p>
          <a:p>
            <a:r>
              <a:rPr lang="en-US" dirty="0"/>
              <a:t>Amazon Web Services (AWS)</a:t>
            </a:r>
          </a:p>
          <a:p>
            <a:r>
              <a:rPr lang="en-US" dirty="0"/>
              <a:t>Google cloud computing</a:t>
            </a:r>
          </a:p>
          <a:p>
            <a:r>
              <a:rPr lang="en-US" dirty="0"/>
              <a:t>Resellers</a:t>
            </a:r>
          </a:p>
        </p:txBody>
      </p:sp>
    </p:spTree>
    <p:extLst>
      <p:ext uri="{BB962C8B-B14F-4D97-AF65-F5344CB8AC3E}">
        <p14:creationId xmlns:p14="http://schemas.microsoft.com/office/powerpoint/2010/main" val="293179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descr="A calculus formula">
            <a:extLst>
              <a:ext uri="{FF2B5EF4-FFF2-40B4-BE49-F238E27FC236}">
                <a16:creationId xmlns:a16="http://schemas.microsoft.com/office/drawing/2014/main" id="{B37C46C1-CACD-2271-A288-DC4025564755}"/>
              </a:ext>
            </a:extLst>
          </p:cNvPr>
          <p:cNvPicPr>
            <a:picLocks noChangeAspect="1"/>
          </p:cNvPicPr>
          <p:nvPr/>
        </p:nvPicPr>
        <p:blipFill rotWithShape="1">
          <a:blip r:embed="rId3">
            <a:alphaModFix amt="35000"/>
            <a:grayscl/>
          </a:blip>
          <a:srcRect t="2084" b="13647"/>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Important terminology</a:t>
            </a:r>
          </a:p>
        </p:txBody>
      </p:sp>
    </p:spTree>
    <p:extLst>
      <p:ext uri="{BB962C8B-B14F-4D97-AF65-F5344CB8AC3E}">
        <p14:creationId xmlns:p14="http://schemas.microsoft.com/office/powerpoint/2010/main" val="521243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6" descr="Close-up of circuit board">
            <a:extLst>
              <a:ext uri="{FF2B5EF4-FFF2-40B4-BE49-F238E27FC236}">
                <a16:creationId xmlns:a16="http://schemas.microsoft.com/office/drawing/2014/main" id="{5C31668B-8D98-1BD2-8190-9322CBA6DD70}"/>
              </a:ext>
            </a:extLst>
          </p:cNvPr>
          <p:cNvPicPr>
            <a:picLocks noChangeAspect="1"/>
          </p:cNvPicPr>
          <p:nvPr/>
        </p:nvPicPr>
        <p:blipFill rotWithShape="1">
          <a:blip r:embed="rId3">
            <a:alphaModFix amt="20000"/>
            <a:grayscl/>
          </a:blip>
          <a:srcRect t="11583" b="4172"/>
          <a:stretch/>
        </p:blipFill>
        <p:spPr>
          <a:xfrm>
            <a:off x="20" y="2030"/>
            <a:ext cx="12191980" cy="6855970"/>
          </a:xfrm>
          <a:prstGeom prst="rect">
            <a:avLst/>
          </a:prstGeom>
        </p:spPr>
      </p:pic>
      <p:sp>
        <p:nvSpPr>
          <p:cNvPr id="14" name="Rectangle 10">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a:normAutofit/>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a:xfrm>
            <a:off x="913795" y="2096064"/>
            <a:ext cx="10353762" cy="3695136"/>
          </a:xfrm>
        </p:spPr>
        <p:txBody>
          <a:bodyPr>
            <a:normAutofit/>
          </a:bodyPr>
          <a:lstStyle/>
          <a:p>
            <a:r>
              <a:rPr lang="en-US" dirty="0"/>
              <a:t>CPU/processor</a:t>
            </a:r>
          </a:p>
          <a:p>
            <a:pPr lvl="1"/>
            <a:r>
              <a:rPr lang="en-US" dirty="0"/>
              <a:t>Architecture</a:t>
            </a:r>
          </a:p>
          <a:p>
            <a:r>
              <a:rPr lang="en-US" dirty="0"/>
              <a:t>Server</a:t>
            </a:r>
          </a:p>
          <a:p>
            <a:r>
              <a:rPr lang="en-US" dirty="0"/>
              <a:t>Infrastructure</a:t>
            </a:r>
          </a:p>
          <a:p>
            <a:endParaRPr lang="en-US" dirty="0"/>
          </a:p>
        </p:txBody>
      </p:sp>
    </p:spTree>
    <p:extLst>
      <p:ext uri="{BB962C8B-B14F-4D97-AF65-F5344CB8AC3E}">
        <p14:creationId xmlns:p14="http://schemas.microsoft.com/office/powerpoint/2010/main" val="36974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Formulae on a background">
            <a:extLst>
              <a:ext uri="{FF2B5EF4-FFF2-40B4-BE49-F238E27FC236}">
                <a16:creationId xmlns:a16="http://schemas.microsoft.com/office/drawing/2014/main" id="{AF580F66-5BAB-51A1-F399-4AEF5C1E3A01}"/>
              </a:ext>
            </a:extLst>
          </p:cNvPr>
          <p:cNvPicPr>
            <a:picLocks noChangeAspect="1"/>
          </p:cNvPicPr>
          <p:nvPr/>
        </p:nvPicPr>
        <p:blipFill rotWithShape="1">
          <a:blip r:embed="rId3">
            <a:alphaModFix amt="20000"/>
            <a:grayscl/>
          </a:blip>
          <a:srcRect t="5875" b="19148"/>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a:t>Software terminology</a:t>
            </a:r>
          </a:p>
        </p:txBody>
      </p:sp>
      <p:sp>
        <p:nvSpPr>
          <p:cNvPr id="2" name="Content Placeholder 1">
            <a:extLst>
              <a:ext uri="{FF2B5EF4-FFF2-40B4-BE49-F238E27FC236}">
                <a16:creationId xmlns:a16="http://schemas.microsoft.com/office/drawing/2014/main" id="{B88435F1-8570-318C-7E67-65614F3F6682}"/>
              </a:ext>
            </a:extLst>
          </p:cNvPr>
          <p:cNvSpPr>
            <a:spLocks noGrp="1"/>
          </p:cNvSpPr>
          <p:nvPr>
            <p:ph idx="1"/>
          </p:nvPr>
        </p:nvSpPr>
        <p:spPr>
          <a:xfrm>
            <a:off x="913795" y="2096064"/>
            <a:ext cx="10353762" cy="3695136"/>
          </a:xfrm>
        </p:spPr>
        <p:txBody>
          <a:bodyPr>
            <a:normAutofit/>
          </a:bodyPr>
          <a:lstStyle/>
          <a:p>
            <a:r>
              <a:rPr lang="en-US" dirty="0"/>
              <a:t>Programming/coding</a:t>
            </a:r>
          </a:p>
          <a:p>
            <a:r>
              <a:rPr lang="en-US" dirty="0"/>
              <a:t>Updates vs. Upgrades</a:t>
            </a:r>
          </a:p>
          <a:p>
            <a:r>
              <a:rPr lang="en-US" dirty="0"/>
              <a:t>Code commenting</a:t>
            </a:r>
          </a:p>
          <a:p>
            <a:r>
              <a:rPr lang="en-US" dirty="0"/>
              <a:t>Parsing</a:t>
            </a:r>
          </a:p>
          <a:p>
            <a:r>
              <a:rPr lang="en-US" dirty="0"/>
              <a:t>Execution</a:t>
            </a:r>
          </a:p>
          <a:p>
            <a:r>
              <a:rPr lang="en-US" dirty="0"/>
              <a:t>Environment</a:t>
            </a:r>
          </a:p>
          <a:p>
            <a:r>
              <a:rPr lang="en-US" dirty="0"/>
              <a:t>Application </a:t>
            </a:r>
            <a:r>
              <a:rPr lang="en-US" dirty="0" err="1"/>
              <a:t>Prograamming</a:t>
            </a:r>
            <a:r>
              <a:rPr lang="en-US" dirty="0"/>
              <a:t> Interface (API)</a:t>
            </a:r>
          </a:p>
          <a:p>
            <a:endParaRPr lang="en-US" dirty="0"/>
          </a:p>
        </p:txBody>
      </p:sp>
    </p:spTree>
    <p:extLst>
      <p:ext uri="{BB962C8B-B14F-4D97-AF65-F5344CB8AC3E}">
        <p14:creationId xmlns:p14="http://schemas.microsoft.com/office/powerpoint/2010/main" val="49701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3C879-B364-D427-BB56-33A5682A4D8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2E6153A-782B-5F8B-5A4D-B2D7619016D0}"/>
              </a:ext>
            </a:extLst>
          </p:cNvPr>
          <p:cNvSpPr>
            <a:spLocks noGrp="1"/>
          </p:cNvSpPr>
          <p:nvPr>
            <p:ph type="title"/>
          </p:nvPr>
        </p:nvSpPr>
        <p:spPr>
          <a:xfrm>
            <a:off x="913795" y="609600"/>
            <a:ext cx="10353761" cy="1326321"/>
          </a:xfrm>
        </p:spPr>
        <p:txBody>
          <a:bodyPr>
            <a:normAutofit/>
          </a:bodyPr>
          <a:lstStyle/>
          <a:p>
            <a:r>
              <a:rPr lang="en-US" dirty="0"/>
              <a:t>Security terminology</a:t>
            </a:r>
          </a:p>
        </p:txBody>
      </p:sp>
      <p:sp>
        <p:nvSpPr>
          <p:cNvPr id="3" name="Content Placeholder 2">
            <a:extLst>
              <a:ext uri="{FF2B5EF4-FFF2-40B4-BE49-F238E27FC236}">
                <a16:creationId xmlns:a16="http://schemas.microsoft.com/office/drawing/2014/main" id="{43702D2E-3529-BC10-9753-6F1C78819338}"/>
              </a:ext>
            </a:extLst>
          </p:cNvPr>
          <p:cNvSpPr>
            <a:spLocks noGrp="1"/>
          </p:cNvSpPr>
          <p:nvPr>
            <p:ph idx="1"/>
          </p:nvPr>
        </p:nvSpPr>
        <p:spPr>
          <a:xfrm>
            <a:off x="913795" y="2096064"/>
            <a:ext cx="10353762" cy="3695136"/>
          </a:xfrm>
        </p:spPr>
        <p:txBody>
          <a:bodyPr>
            <a:normAutofit/>
          </a:bodyPr>
          <a:lstStyle/>
          <a:p>
            <a:r>
              <a:rPr lang="en-US" dirty="0"/>
              <a:t>Vulnerability</a:t>
            </a:r>
          </a:p>
          <a:p>
            <a:r>
              <a:rPr lang="en-US" dirty="0"/>
              <a:t>Exploit</a:t>
            </a:r>
          </a:p>
          <a:p>
            <a:r>
              <a:rPr lang="en-US" dirty="0"/>
              <a:t>Payload</a:t>
            </a:r>
          </a:p>
          <a:p>
            <a:endParaRPr lang="en-US" dirty="0"/>
          </a:p>
          <a:p>
            <a:endParaRPr lang="en-US" dirty="0"/>
          </a:p>
        </p:txBody>
      </p:sp>
    </p:spTree>
    <p:extLst>
      <p:ext uri="{BB962C8B-B14F-4D97-AF65-F5344CB8AC3E}">
        <p14:creationId xmlns:p14="http://schemas.microsoft.com/office/powerpoint/2010/main" val="366373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What is a program </a:t>
            </a:r>
            <a:r>
              <a:rPr lang="en-US" sz="3200" i="1"/>
              <a:t>really</a:t>
            </a:r>
            <a:r>
              <a:rPr lang="en-US" sz="320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Programmer">
            <a:extLst>
              <a:ext uri="{FF2B5EF4-FFF2-40B4-BE49-F238E27FC236}">
                <a16:creationId xmlns:a16="http://schemas.microsoft.com/office/drawing/2014/main" id="{5E0A37C2-289D-2063-295E-FF9C15321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500225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D8DD-DB68-A28D-4570-B4DDCE3B348A}"/>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2000">
                <a:solidFill>
                  <a:srgbClr val="FFFFFF"/>
                </a:solidFill>
              </a:rPr>
              <a:t>Parts of a program</a:t>
            </a:r>
          </a:p>
        </p:txBody>
      </p:sp>
      <p:pic>
        <p:nvPicPr>
          <p:cNvPr id="4" name="Picture 3" descr="Graphical user interface, text, application, email&#10;&#10;Description automatically generated">
            <a:extLst>
              <a:ext uri="{FF2B5EF4-FFF2-40B4-BE49-F238E27FC236}">
                <a16:creationId xmlns:a16="http://schemas.microsoft.com/office/drawing/2014/main" id="{525DBD2C-07A7-A04F-3E07-AC1150B4C4BA}"/>
              </a:ext>
            </a:extLst>
          </p:cNvPr>
          <p:cNvPicPr>
            <a:picLocks noChangeAspect="1"/>
          </p:cNvPicPr>
          <p:nvPr/>
        </p:nvPicPr>
        <p:blipFill>
          <a:blip r:embed="rId2"/>
          <a:stretch>
            <a:fillRect/>
          </a:stretch>
        </p:blipFill>
        <p:spPr>
          <a:xfrm>
            <a:off x="4361406" y="1371687"/>
            <a:ext cx="6695895" cy="3799920"/>
          </a:xfrm>
          <a:prstGeom prst="rect">
            <a:avLst/>
          </a:prstGeom>
        </p:spPr>
      </p:pic>
    </p:spTree>
    <p:extLst>
      <p:ext uri="{BB962C8B-B14F-4D97-AF65-F5344CB8AC3E}">
        <p14:creationId xmlns:p14="http://schemas.microsoft.com/office/powerpoint/2010/main" val="3782519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BB8E0-CA50-4210-399F-364B281401F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Scripts vs. binaries</a:t>
            </a:r>
          </a:p>
        </p:txBody>
      </p:sp>
      <p:sp>
        <p:nvSpPr>
          <p:cNvPr id="3" name="Text Placeholder 2">
            <a:extLst>
              <a:ext uri="{FF2B5EF4-FFF2-40B4-BE49-F238E27FC236}">
                <a16:creationId xmlns:a16="http://schemas.microsoft.com/office/drawing/2014/main" id="{859070D2-AC6F-54F3-9023-0532BBDB031A}"/>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879938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C2F36E6-B02D-B333-8DD5-F1F8F5C576F7}"/>
              </a:ext>
            </a:extLst>
          </p:cNvPr>
          <p:cNvPicPr>
            <a:picLocks noGrp="1" noChangeAspect="1"/>
          </p:cNvPicPr>
          <p:nvPr>
            <p:ph idx="4294967295"/>
          </p:nvPr>
        </p:nvPicPr>
        <p:blipFill>
          <a:blip r:embed="rId3"/>
          <a:stretch>
            <a:fillRect/>
          </a:stretch>
        </p:blipFill>
        <p:spPr>
          <a:xfrm>
            <a:off x="3418114" y="147372"/>
            <a:ext cx="5355771" cy="6563255"/>
          </a:xfrm>
        </p:spPr>
      </p:pic>
    </p:spTree>
    <p:extLst>
      <p:ext uri="{BB962C8B-B14F-4D97-AF65-F5344CB8AC3E}">
        <p14:creationId xmlns:p14="http://schemas.microsoft.com/office/powerpoint/2010/main" val="25282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BBC7-968E-A9BB-1B09-DF1ECAAB9C3C}"/>
              </a:ext>
            </a:extLst>
          </p:cNvPr>
          <p:cNvSpPr>
            <a:spLocks noGrp="1"/>
          </p:cNvSpPr>
          <p:nvPr>
            <p:ph type="title"/>
          </p:nvPr>
        </p:nvSpPr>
        <p:spPr/>
        <p:txBody>
          <a:bodyPr/>
          <a:lstStyle/>
          <a:p>
            <a:r>
              <a:rPr lang="en-US" dirty="0"/>
              <a:t>Compiled vs interpreted simplified</a:t>
            </a:r>
          </a:p>
        </p:txBody>
      </p:sp>
      <p:pic>
        <p:nvPicPr>
          <p:cNvPr id="5" name="Content Placeholder 4" descr="Diagram&#10;&#10;Description automatically generated">
            <a:extLst>
              <a:ext uri="{FF2B5EF4-FFF2-40B4-BE49-F238E27FC236}">
                <a16:creationId xmlns:a16="http://schemas.microsoft.com/office/drawing/2014/main" id="{7B6B8DE3-C0C4-A116-9482-6F1804A2EAF9}"/>
              </a:ext>
            </a:extLst>
          </p:cNvPr>
          <p:cNvPicPr>
            <a:picLocks noGrp="1" noChangeAspect="1"/>
          </p:cNvPicPr>
          <p:nvPr>
            <p:ph idx="1"/>
          </p:nvPr>
        </p:nvPicPr>
        <p:blipFill>
          <a:blip r:embed="rId2"/>
          <a:stretch>
            <a:fillRect/>
          </a:stretch>
        </p:blipFill>
        <p:spPr>
          <a:xfrm>
            <a:off x="3056876" y="2346206"/>
            <a:ext cx="6078248" cy="4173127"/>
          </a:xfrm>
        </p:spPr>
      </p:pic>
    </p:spTree>
    <p:extLst>
      <p:ext uri="{BB962C8B-B14F-4D97-AF65-F5344CB8AC3E}">
        <p14:creationId xmlns:p14="http://schemas.microsoft.com/office/powerpoint/2010/main" val="2397267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90B196F5-FCBC-BB34-7CF5-C6DC63B2BB03}"/>
              </a:ext>
            </a:extLst>
          </p:cNvPr>
          <p:cNvPicPr>
            <a:picLocks noChangeAspect="1"/>
          </p:cNvPicPr>
          <p:nvPr/>
        </p:nvPicPr>
        <p:blipFill rotWithShape="1">
          <a:blip r:embed="rId2">
            <a:alphaModFix amt="35000"/>
          </a:blip>
          <a:srcRect t="2502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a:xfrm>
            <a:off x="913795" y="609600"/>
            <a:ext cx="10353761" cy="1326321"/>
          </a:xfrm>
        </p:spPr>
        <p:txBody>
          <a:bodyPr>
            <a:normAutofit/>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a:xfrm>
            <a:off x="913795" y="2096064"/>
            <a:ext cx="10353762" cy="3695136"/>
          </a:xfrm>
        </p:spPr>
        <p:txBody>
          <a:bodyPr>
            <a:normAutofit/>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08763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28EFE5B3-BFF2-E589-5E66-55AD397BD562}"/>
              </a:ext>
            </a:extLst>
          </p:cNvPr>
          <p:cNvPicPr>
            <a:picLocks noChangeAspect="1"/>
          </p:cNvPicPr>
          <p:nvPr/>
        </p:nvPicPr>
        <p:blipFill rotWithShape="1">
          <a:blip r:embed="rId3"/>
          <a:srcRect t="4571" b="5456"/>
          <a:stretch/>
        </p:blipFill>
        <p:spPr>
          <a:xfrm>
            <a:off x="20" y="2030"/>
            <a:ext cx="12191980" cy="6855970"/>
          </a:xfrm>
          <a:prstGeom prst="rect">
            <a:avLst/>
          </a:prstGeom>
        </p:spPr>
      </p:pic>
    </p:spTree>
    <p:extLst>
      <p:ext uri="{BB962C8B-B14F-4D97-AF65-F5344CB8AC3E}">
        <p14:creationId xmlns:p14="http://schemas.microsoft.com/office/powerpoint/2010/main" val="151588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Computer script on a screen">
            <a:extLst>
              <a:ext uri="{FF2B5EF4-FFF2-40B4-BE49-F238E27FC236}">
                <a16:creationId xmlns:a16="http://schemas.microsoft.com/office/drawing/2014/main" id="{AF725E4A-6ED7-038B-6F9C-FB4E2B501EEE}"/>
              </a:ext>
            </a:extLst>
          </p:cNvPr>
          <p:cNvPicPr>
            <a:picLocks noChangeAspect="1"/>
          </p:cNvPicPr>
          <p:nvPr/>
        </p:nvPicPr>
        <p:blipFill rotWithShape="1">
          <a:blip r:embed="rId2">
            <a:alphaModFix amt="20000"/>
            <a:grayscl/>
          </a:blip>
          <a:srcRect t="5993" b="976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a:xfrm>
            <a:off x="913795" y="609600"/>
            <a:ext cx="10353761" cy="1326321"/>
          </a:xfrm>
        </p:spPr>
        <p:txBody>
          <a:bodyPr>
            <a:normAutofit/>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a:xfrm>
            <a:off x="913795" y="2096064"/>
            <a:ext cx="10353762" cy="3695136"/>
          </a:xfrm>
        </p:spPr>
        <p:txBody>
          <a:bodyPr>
            <a:normAutofit/>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131178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2">
            <a:alphaModFix amt="35000"/>
            <a:grayscl/>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323658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How a program works</a:t>
            </a:r>
          </a:p>
        </p:txBody>
      </p:sp>
      <p:sp>
        <p:nvSpPr>
          <p:cNvPr id="3" name="Text Placeholder 2">
            <a:extLst>
              <a:ext uri="{FF2B5EF4-FFF2-40B4-BE49-F238E27FC236}">
                <a16:creationId xmlns:a16="http://schemas.microsoft.com/office/drawing/2014/main" id="{5313C913-E0FD-E143-7706-B544515AF0CC}"/>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2"/>
          <a:srcRect l="3986" r="7125"/>
          <a:stretch/>
        </p:blipFill>
        <p:spPr>
          <a:xfrm>
            <a:off x="6096000" y="10"/>
            <a:ext cx="6095999" cy="6857990"/>
          </a:xfrm>
          <a:prstGeom prst="rect">
            <a:avLst/>
          </a:prstGeom>
        </p:spPr>
      </p:pic>
    </p:spTree>
    <p:extLst>
      <p:ext uri="{BB962C8B-B14F-4D97-AF65-F5344CB8AC3E}">
        <p14:creationId xmlns:p14="http://schemas.microsoft.com/office/powerpoint/2010/main" val="3571353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CF6587-ED02-7EC9-A2E4-B84BB70C3F2D}"/>
              </a:ext>
            </a:extLst>
          </p:cNvPr>
          <p:cNvSpPr>
            <a:spLocks noGrp="1"/>
          </p:cNvSpPr>
          <p:nvPr>
            <p:ph type="title"/>
          </p:nvPr>
        </p:nvSpPr>
        <p:spPr>
          <a:xfrm>
            <a:off x="7872575" y="628651"/>
            <a:ext cx="3643150" cy="3495674"/>
          </a:xfrm>
          <a:prstGeom prst="ellipse">
            <a:avLst/>
          </a:prstGeom>
        </p:spPr>
        <p:txBody>
          <a:bodyPr vert="horz" lIns="91440" tIns="45720" rIns="91440" bIns="45720" rtlCol="0" anchor="b">
            <a:normAutofit/>
          </a:bodyPr>
          <a:lstStyle/>
          <a:p>
            <a:pPr algn="l"/>
            <a:r>
              <a:rPr lang="en-US" sz="3700"/>
              <a:t>How Firefox works</a:t>
            </a:r>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7ADF5970-B0BA-8B36-6B4C-F9AD2D7F1394}"/>
              </a:ext>
            </a:extLst>
          </p:cNvPr>
          <p:cNvPicPr>
            <a:picLocks noChangeAspect="1"/>
          </p:cNvPicPr>
          <p:nvPr/>
        </p:nvPicPr>
        <p:blipFill rotWithShape="1">
          <a:blip r:embed="rId3"/>
          <a:srcRect r="-1" b="824"/>
          <a:stretch/>
        </p:blipFill>
        <p:spPr>
          <a:xfrm>
            <a:off x="1137490" y="1114868"/>
            <a:ext cx="5926045" cy="4628265"/>
          </a:xfrm>
          <a:prstGeom prst="rect">
            <a:avLst/>
          </a:prstGeom>
        </p:spPr>
      </p:pic>
      <p:sp>
        <p:nvSpPr>
          <p:cNvPr id="8"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69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F37FB-E88D-E575-E938-093BD4CF80BF}"/>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sz="4000"/>
              <a:t>Detailed execution</a:t>
            </a:r>
          </a:p>
        </p:txBody>
      </p:sp>
      <p:sp>
        <p:nvSpPr>
          <p:cNvPr id="19" name="Rectangle 18">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5">
            <a:extLst>
              <a:ext uri="{FF2B5EF4-FFF2-40B4-BE49-F238E27FC236}">
                <a16:creationId xmlns:a16="http://schemas.microsoft.com/office/drawing/2014/main" id="{48868C10-01A0-A6D5-DC86-DE52CEFDEB09}"/>
              </a:ext>
            </a:extLst>
          </p:cNvPr>
          <p:cNvPicPr>
            <a:picLocks noChangeAspect="1"/>
          </p:cNvPicPr>
          <p:nvPr/>
        </p:nvPicPr>
        <p:blipFill rotWithShape="1">
          <a:blip r:embed="rId3"/>
          <a:srcRect l="20295" r="-2" b="-2"/>
          <a:stretch/>
        </p:blipFill>
        <p:spPr>
          <a:xfrm>
            <a:off x="1137490" y="1114868"/>
            <a:ext cx="5926045" cy="4628265"/>
          </a:xfrm>
          <a:prstGeom prst="rect">
            <a:avLst/>
          </a:prstGeom>
        </p:spPr>
      </p:pic>
      <p:sp>
        <p:nvSpPr>
          <p:cNvPr id="21" name="Rectangle 20">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7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C49C86-1EC0-0839-1272-6B6E81638BCC}"/>
              </a:ext>
            </a:extLst>
          </p:cNvPr>
          <p:cNvPicPr>
            <a:picLocks noChangeAspect="1"/>
          </p:cNvPicPr>
          <p:nvPr/>
        </p:nvPicPr>
        <p:blipFill>
          <a:blip r:embed="rId2"/>
          <a:stretch>
            <a:fillRect/>
          </a:stretch>
        </p:blipFill>
        <p:spPr>
          <a:xfrm>
            <a:off x="156775" y="0"/>
            <a:ext cx="11878450" cy="6858000"/>
          </a:xfrm>
          <a:prstGeom prst="rect">
            <a:avLst/>
          </a:prstGeom>
        </p:spPr>
      </p:pic>
    </p:spTree>
    <p:extLst>
      <p:ext uri="{BB962C8B-B14F-4D97-AF65-F5344CB8AC3E}">
        <p14:creationId xmlns:p14="http://schemas.microsoft.com/office/powerpoint/2010/main" val="2541419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6185B-FBA7-3F7C-0E91-F6CDC4DB3186}"/>
              </a:ext>
            </a:extLst>
          </p:cNvPr>
          <p:cNvSpPr>
            <a:spLocks noGrp="1"/>
          </p:cNvSpPr>
          <p:nvPr>
            <p:ph type="title"/>
          </p:nvPr>
        </p:nvSpPr>
        <p:spPr>
          <a:xfrm>
            <a:off x="5314132" y="2865774"/>
            <a:ext cx="6219401" cy="1126462"/>
          </a:xfrm>
        </p:spPr>
        <p:txBody>
          <a:bodyPr vert="horz" wrap="square" lIns="182880" tIns="182880" rIns="182880" bIns="182880" rtlCol="0" anchor="ctr">
            <a:normAutofit/>
          </a:bodyPr>
          <a:lstStyle/>
          <a:p>
            <a:r>
              <a:rPr lang="en-US" dirty="0"/>
              <a:t>Compile process</a:t>
            </a:r>
          </a:p>
        </p:txBody>
      </p:sp>
      <p:pic>
        <p:nvPicPr>
          <p:cNvPr id="3" name="Content Placeholder 2" descr="Diagram&#10;&#10;Description automatically generated">
            <a:extLst>
              <a:ext uri="{FF2B5EF4-FFF2-40B4-BE49-F238E27FC236}">
                <a16:creationId xmlns:a16="http://schemas.microsoft.com/office/drawing/2014/main" id="{47F4F58C-3868-B47D-6DF8-A9F3756CD33B}"/>
              </a:ext>
            </a:extLst>
          </p:cNvPr>
          <p:cNvPicPr>
            <a:picLocks noGrp="1" noChangeAspect="1"/>
          </p:cNvPicPr>
          <p:nvPr>
            <p:ph idx="1"/>
          </p:nvPr>
        </p:nvPicPr>
        <p:blipFill>
          <a:blip r:embed="rId2"/>
          <a:stretch>
            <a:fillRect/>
          </a:stretch>
        </p:blipFill>
        <p:spPr>
          <a:xfrm>
            <a:off x="1397275" y="640080"/>
            <a:ext cx="1879503" cy="5294376"/>
          </a:xfrm>
          <a:prstGeom prst="rect">
            <a:avLst/>
          </a:prstGeom>
        </p:spPr>
      </p:pic>
    </p:spTree>
    <p:extLst>
      <p:ext uri="{BB962C8B-B14F-4D97-AF65-F5344CB8AC3E}">
        <p14:creationId xmlns:p14="http://schemas.microsoft.com/office/powerpoint/2010/main" val="2072247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B86BA-F2F0-9A36-F3A8-32194771A64B}"/>
              </a:ext>
            </a:extLst>
          </p:cNvPr>
          <p:cNvSpPr>
            <a:spLocks noGrp="1"/>
          </p:cNvSpPr>
          <p:nvPr>
            <p:ph type="title"/>
          </p:nvPr>
        </p:nvSpPr>
        <p:spPr>
          <a:xfrm>
            <a:off x="657225" y="4537711"/>
            <a:ext cx="10844965" cy="1062990"/>
          </a:xfrm>
          <a:prstGeom prst="ellipse">
            <a:avLst/>
          </a:prstGeom>
        </p:spPr>
        <p:txBody>
          <a:bodyPr vert="horz" lIns="91440" tIns="45720" rIns="91440" bIns="45720" rtlCol="0" anchor="b">
            <a:normAutofit/>
          </a:bodyPr>
          <a:lstStyle/>
          <a:p>
            <a:r>
              <a:rPr lang="en-US" sz="4000">
                <a:solidFill>
                  <a:srgbClr val="FFFFFF"/>
                </a:solidFill>
              </a:rPr>
              <a:t>Compiling C in practice</a:t>
            </a:r>
          </a:p>
        </p:txBody>
      </p:sp>
      <p:sp>
        <p:nvSpPr>
          <p:cNvPr id="8" name="Rectangle 11">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E7B7330E-B0FD-23B2-CDDB-5C7F5FEDA98A}"/>
              </a:ext>
            </a:extLst>
          </p:cNvPr>
          <p:cNvPicPr>
            <a:picLocks noGrp="1" noChangeAspect="1"/>
          </p:cNvPicPr>
          <p:nvPr>
            <p:ph idx="1"/>
          </p:nvPr>
        </p:nvPicPr>
        <p:blipFill>
          <a:blip r:embed="rId2"/>
          <a:stretch>
            <a:fillRect/>
          </a:stretch>
        </p:blipFill>
        <p:spPr>
          <a:xfrm>
            <a:off x="1554193" y="1103182"/>
            <a:ext cx="9064565" cy="2651386"/>
          </a:xfrm>
          <a:prstGeom prst="rect">
            <a:avLst/>
          </a:prstGeom>
        </p:spPr>
      </p:pic>
      <p:sp>
        <p:nvSpPr>
          <p:cNvPr id="14" name="Rectangle 13">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156498"/>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dirty="0"/>
              <a:t>Imagine an outstanding app</a:t>
            </a:r>
            <a:endParaRPr lang="en-US"/>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4"/>
          <a:srcRect l="14533" r="-2" b="-2"/>
          <a:stretch/>
        </p:blipFill>
        <p:spPr>
          <a:xfrm>
            <a:off x="1137490" y="1114868"/>
            <a:ext cx="5926045" cy="4628265"/>
          </a:xfrm>
          <a:prstGeom prst="rect">
            <a:avLst/>
          </a:prstGeom>
        </p:spPr>
      </p:pic>
      <p:sp>
        <p:nvSpPr>
          <p:cNvPr id="12"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Yellow question mark">
            <a:extLst>
              <a:ext uri="{FF2B5EF4-FFF2-40B4-BE49-F238E27FC236}">
                <a16:creationId xmlns:a16="http://schemas.microsoft.com/office/drawing/2014/main" id="{E13915DB-2DB7-E154-32DF-D8E68B7BFCBB}"/>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Questions?</a:t>
            </a:r>
          </a:p>
        </p:txBody>
      </p:sp>
    </p:spTree>
    <p:extLst>
      <p:ext uri="{BB962C8B-B14F-4D97-AF65-F5344CB8AC3E}">
        <p14:creationId xmlns:p14="http://schemas.microsoft.com/office/powerpoint/2010/main" val="1911651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91EFD0D9-321C-AC4F-59A3-126409834DE1}"/>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1 review</a:t>
            </a:r>
          </a:p>
        </p:txBody>
      </p:sp>
    </p:spTree>
    <p:extLst>
      <p:ext uri="{BB962C8B-B14F-4D97-AF65-F5344CB8AC3E}">
        <p14:creationId xmlns:p14="http://schemas.microsoft.com/office/powerpoint/2010/main" val="1540565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EB980-CD1F-B7B3-6137-C0D1CD311A11}"/>
              </a:ext>
            </a:extLst>
          </p:cNvPr>
          <p:cNvPicPr>
            <a:picLocks noChangeAspect="1"/>
          </p:cNvPicPr>
          <p:nvPr/>
        </p:nvPicPr>
        <p:blipFill rotWithShape="1">
          <a:blip r:embed="rId3">
            <a:alphaModFix amt="35000"/>
            <a:grayscl/>
          </a:blip>
          <a:srcRect t="36810" b="694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2 preview</a:t>
            </a:r>
          </a:p>
        </p:txBody>
      </p:sp>
    </p:spTree>
    <p:extLst>
      <p:ext uri="{BB962C8B-B14F-4D97-AF65-F5344CB8AC3E}">
        <p14:creationId xmlns:p14="http://schemas.microsoft.com/office/powerpoint/2010/main" val="50991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49A5F44-17AE-3496-2EDE-E022957149EF}"/>
              </a:ext>
            </a:extLst>
          </p:cNvPr>
          <p:cNvPicPr>
            <a:picLocks noChangeAspect="1"/>
          </p:cNvPicPr>
          <p:nvPr/>
        </p:nvPicPr>
        <p:blipFill rotWithShape="1">
          <a:blip r:embed="rId4">
            <a:alphaModFix amt="35000"/>
          </a:blip>
          <a:srcRect t="8511" b="6927"/>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5" y="609600"/>
            <a:ext cx="10353761" cy="1326321"/>
          </a:xfrm>
          <a:prstGeom prst="ellipse">
            <a:avLst/>
          </a:prstGeom>
        </p:spPr>
        <p:txBody>
          <a:bodyPr>
            <a:normAutofit/>
          </a:bodyPr>
          <a:lstStyle/>
          <a:p>
            <a:r>
              <a:rPr lang="en-US"/>
              <a:t>When we meet</a:t>
            </a:r>
          </a:p>
        </p:txBody>
      </p: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913795" y="2096064"/>
            <a:ext cx="10353762" cy="3695136"/>
          </a:xfrm>
        </p:spPr>
        <p:txBody>
          <a:bodyPr>
            <a:normAutofit/>
          </a:bodyPr>
          <a:lstStyle/>
          <a:p>
            <a:r>
              <a:rPr lang="en-US" dirty="0"/>
              <a:t>Meet three times/week</a:t>
            </a:r>
          </a:p>
          <a:p>
            <a:r>
              <a:rPr lang="en-US" dirty="0"/>
              <a:t>3 hours/day</a:t>
            </a:r>
          </a:p>
          <a:p>
            <a:r>
              <a:rPr lang="en-US" dirty="0"/>
              <a:t>5 weeks</a:t>
            </a:r>
          </a:p>
          <a:p>
            <a:r>
              <a:rPr lang="en-US" dirty="0"/>
              <a:t>Tuesdays, Wednesdays &amp; Thursdays</a:t>
            </a:r>
          </a:p>
          <a:p>
            <a:pPr lvl="2"/>
            <a:r>
              <a:rPr lang="en-US" dirty="0"/>
              <a:t>7AM Eastern – 10AM Eastern</a:t>
            </a:r>
          </a:p>
        </p:txBody>
      </p:sp>
    </p:spTree>
    <p:extLst>
      <p:ext uri="{BB962C8B-B14F-4D97-AF65-F5344CB8AC3E}">
        <p14:creationId xmlns:p14="http://schemas.microsoft.com/office/powerpoint/2010/main" val="3090871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Tools we will use</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fontScale="92500" lnSpcReduction="20000"/>
          </a:bodyPr>
          <a:lstStyle/>
          <a:p>
            <a:r>
              <a:rPr lang="en-US" dirty="0"/>
              <a:t>Moodle</a:t>
            </a:r>
          </a:p>
          <a:p>
            <a:pPr lvl="1"/>
            <a:r>
              <a:rPr lang="en-US" dirty="0"/>
              <a:t>Class materials</a:t>
            </a:r>
          </a:p>
          <a:p>
            <a:r>
              <a:rPr lang="en-US" dirty="0" err="1"/>
              <a:t>Github</a:t>
            </a:r>
            <a:endParaRPr lang="en-US" dirty="0"/>
          </a:p>
          <a:p>
            <a:pPr lvl="1"/>
            <a:r>
              <a:rPr lang="en-US" dirty="0"/>
              <a:t>Code repositories</a:t>
            </a:r>
          </a:p>
          <a:p>
            <a:pPr lvl="1"/>
            <a:r>
              <a:rPr lang="en-US" dirty="0"/>
              <a:t>Change management</a:t>
            </a:r>
          </a:p>
          <a:p>
            <a:r>
              <a:rPr lang="en-US" dirty="0"/>
              <a:t>Jira</a:t>
            </a:r>
          </a:p>
          <a:p>
            <a:pPr lvl="1"/>
            <a:r>
              <a:rPr lang="en-US" dirty="0"/>
              <a:t>ticketing</a:t>
            </a:r>
          </a:p>
          <a:p>
            <a:r>
              <a:rPr lang="en-US" dirty="0"/>
              <a:t>Confluence</a:t>
            </a:r>
          </a:p>
          <a:p>
            <a:pPr lvl="1"/>
            <a:r>
              <a:rPr lang="en-US" dirty="0"/>
              <a:t>For wikis</a:t>
            </a:r>
          </a:p>
          <a:p>
            <a:r>
              <a:rPr lang="en-US" dirty="0"/>
              <a:t>More?</a:t>
            </a:r>
          </a:p>
          <a:p>
            <a:endParaRPr lang="en-US" dirty="0"/>
          </a:p>
        </p:txBody>
      </p:sp>
    </p:spTree>
    <p:extLst>
      <p:ext uri="{BB962C8B-B14F-4D97-AF65-F5344CB8AC3E}">
        <p14:creationId xmlns:p14="http://schemas.microsoft.com/office/powerpoint/2010/main" val="272191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dirty="0">
                <a:solidFill>
                  <a:schemeClr val="tx1"/>
                </a:solidFill>
              </a:rPr>
              <a:t>What will we be talking about in this course?</a:t>
            </a:r>
          </a:p>
          <a:p>
            <a:r>
              <a:rPr lang="en-US" dirty="0">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14298323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242</TotalTime>
  <Words>1471</Words>
  <Application>Microsoft Office PowerPoint</Application>
  <PresentationFormat>Widescreen</PresentationFormat>
  <Paragraphs>187</Paragraphs>
  <Slides>52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Bookman Old Style</vt:lpstr>
      <vt:lpstr>Calibri</vt:lpstr>
      <vt:lpstr>Rockwell</vt:lpstr>
      <vt:lpstr>Damask</vt:lpstr>
      <vt:lpstr>Introduction to Software Business Product management</vt:lpstr>
      <vt:lpstr>For Today</vt:lpstr>
      <vt:lpstr>Who am I?</vt:lpstr>
      <vt:lpstr>Contact info</vt:lpstr>
      <vt:lpstr>What about you?</vt:lpstr>
      <vt:lpstr>When we meet</vt:lpstr>
      <vt:lpstr>Tools we will use</vt:lpstr>
      <vt:lpstr>Course overview</vt:lpstr>
      <vt:lpstr>Material overview</vt:lpstr>
      <vt:lpstr>Software we can see</vt:lpstr>
      <vt:lpstr>Hidden software</vt:lpstr>
      <vt:lpstr>Hardware vs software</vt:lpstr>
      <vt:lpstr>Hardware Components</vt:lpstr>
      <vt:lpstr>Hardware Components Cont’</vt:lpstr>
      <vt:lpstr>Purpose of hardware</vt:lpstr>
      <vt:lpstr>Purpose of software</vt:lpstr>
      <vt:lpstr>Modern software</vt:lpstr>
      <vt:lpstr>Old things</vt:lpstr>
      <vt:lpstr>Operating systems</vt:lpstr>
      <vt:lpstr>10 minute break!</vt:lpstr>
      <vt:lpstr>New things</vt:lpstr>
      <vt:lpstr>What is the cloud?</vt:lpstr>
      <vt:lpstr>Popular cloud vendors</vt:lpstr>
      <vt:lpstr>What is mobile/iot?</vt:lpstr>
      <vt:lpstr>Factory tech</vt:lpstr>
      <vt:lpstr>Important terminology</vt:lpstr>
      <vt:lpstr>Hardware terminology</vt:lpstr>
      <vt:lpstr>Software terminology</vt:lpstr>
      <vt:lpstr>Security terminology</vt:lpstr>
      <vt:lpstr>What is a program really?</vt:lpstr>
      <vt:lpstr>Program == code</vt:lpstr>
      <vt:lpstr>Code == instructions</vt:lpstr>
      <vt:lpstr>Parts of a program</vt:lpstr>
      <vt:lpstr>Scripts vs. binaries</vt:lpstr>
      <vt:lpstr>PowerPoint Presentation</vt:lpstr>
      <vt:lpstr>Compiled vs interpreted simplified</vt:lpstr>
      <vt:lpstr>Software snafus</vt:lpstr>
      <vt:lpstr>PowerPoint Presentation</vt:lpstr>
      <vt:lpstr>More &amp; more fails</vt:lpstr>
      <vt:lpstr>Let’s look at some code</vt:lpstr>
      <vt:lpstr>10 minute break!</vt:lpstr>
      <vt:lpstr>How a program works</vt:lpstr>
      <vt:lpstr>How Firefox works</vt:lpstr>
      <vt:lpstr>Detailed execution</vt:lpstr>
      <vt:lpstr>PowerPoint Presentation</vt:lpstr>
      <vt:lpstr>Compiling</vt:lpstr>
      <vt:lpstr>Compile process</vt:lpstr>
      <vt:lpstr>Compiling C in practice</vt:lpstr>
      <vt:lpstr>Imagine an outstanding app</vt:lpstr>
      <vt:lpstr>Questions?</vt:lpstr>
      <vt:lpstr>Day 1 review</vt:lpstr>
      <vt:lpstr>Day 2 preview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24</cp:revision>
  <dcterms:created xsi:type="dcterms:W3CDTF">2023-04-01T16:24:57Z</dcterms:created>
  <dcterms:modified xsi:type="dcterms:W3CDTF">2023-05-19T13:01:01Z</dcterms:modified>
</cp:coreProperties>
</file>